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7686" r:id="rId5"/>
    <p:sldId id="7688" r:id="rId6"/>
    <p:sldId id="7691" r:id="rId7"/>
    <p:sldId id="7689" r:id="rId8"/>
    <p:sldId id="76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CB8"/>
    <a:srgbClr val="0F5064"/>
    <a:srgbClr val="A0A0A0"/>
    <a:srgbClr val="133F6E"/>
    <a:srgbClr val="B4D2DC"/>
    <a:srgbClr val="EB5C18"/>
    <a:srgbClr val="8CBEBF"/>
    <a:srgbClr val="D2E5E5"/>
    <a:srgbClr val="17406E"/>
    <a:srgbClr val="F9E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85F277-92BA-4D03-8131-B27D4E3D6CC7}" v="8" dt="2024-04-25T11:03:30.916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74"/>
  </p:normalViewPr>
  <p:slideViewPr>
    <p:cSldViewPr snapToGrid="0">
      <p:cViewPr varScale="1">
        <p:scale>
          <a:sx n="71" d="100"/>
          <a:sy n="71" d="100"/>
        </p:scale>
        <p:origin x="60" y="786"/>
      </p:cViewPr>
      <p:guideLst/>
    </p:cSldViewPr>
  </p:slideViewPr>
  <p:outlineViewPr>
    <p:cViewPr>
      <p:scale>
        <a:sx n="33" d="100"/>
        <a:sy n="33" d="100"/>
      </p:scale>
      <p:origin x="0" y="-339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639931-4CBE-4E42-BFC3-BE215A34622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906EA20-5DF8-43A7-814E-E23EA282304F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fi-FI" dirty="0"/>
            <a:t>Kouluikkuna</a:t>
          </a:r>
        </a:p>
      </dgm:t>
    </dgm:pt>
    <dgm:pt modelId="{F16728AD-EB1B-42E2-849A-529DD3CC196A}" type="parTrans" cxnId="{37181407-5328-48E6-974C-44C385363160}">
      <dgm:prSet/>
      <dgm:spPr/>
      <dgm:t>
        <a:bodyPr/>
        <a:lstStyle/>
        <a:p>
          <a:endParaRPr lang="fi-FI"/>
        </a:p>
      </dgm:t>
    </dgm:pt>
    <dgm:pt modelId="{FB3C3344-699D-49FB-92F3-AC1A099D4907}" type="sibTrans" cxnId="{37181407-5328-48E6-974C-44C385363160}">
      <dgm:prSet/>
      <dgm:spPr/>
      <dgm:t>
        <a:bodyPr/>
        <a:lstStyle/>
        <a:p>
          <a:endParaRPr lang="fi-FI"/>
        </a:p>
      </dgm:t>
    </dgm:pt>
    <dgm:pt modelId="{C6C55B64-1877-40C3-AA97-CC41876938A8}">
      <dgm:prSet phldrT="[Text]" custT="1"/>
      <dgm:spPr>
        <a:solidFill>
          <a:schemeClr val="accent2">
            <a:alpha val="90000"/>
          </a:schemeClr>
        </a:solidFill>
        <a:ln w="38100">
          <a:solidFill>
            <a:schemeClr val="accent1"/>
          </a:solidFill>
        </a:ln>
      </dgm:spPr>
      <dgm:t>
        <a:bodyPr lIns="180000"/>
        <a:lstStyle/>
        <a:p>
          <a:pPr algn="just"/>
          <a:r>
            <a:rPr lang="fi-FI" sz="2000" b="1" dirty="0">
              <a:solidFill>
                <a:schemeClr val="bg1"/>
              </a:solidFill>
            </a:rPr>
            <a:t>Vertailutietokanta (app.kouluikkuna)</a:t>
          </a:r>
        </a:p>
      </dgm:t>
    </dgm:pt>
    <dgm:pt modelId="{C1959FF1-D888-4665-8831-5AAC001E34FA}" type="parTrans" cxnId="{9DAAA243-78E4-48FC-B505-3456F440676F}">
      <dgm:prSet/>
      <dgm:spPr/>
      <dgm:t>
        <a:bodyPr/>
        <a:lstStyle/>
        <a:p>
          <a:endParaRPr lang="fi-FI"/>
        </a:p>
      </dgm:t>
    </dgm:pt>
    <dgm:pt modelId="{688B9C84-7D00-49A1-A34D-41611F098EF9}" type="sibTrans" cxnId="{9DAAA243-78E4-48FC-B505-3456F440676F}">
      <dgm:prSet/>
      <dgm:spPr/>
      <dgm:t>
        <a:bodyPr/>
        <a:lstStyle/>
        <a:p>
          <a:endParaRPr lang="fi-FI"/>
        </a:p>
      </dgm:t>
    </dgm:pt>
    <dgm:pt modelId="{A637EEA2-1FFC-42B1-BCD9-9B68D34961A3}">
      <dgm:prSet phldrT="[Text]" custT="1"/>
      <dgm:spPr>
        <a:solidFill>
          <a:schemeClr val="accent2">
            <a:alpha val="90000"/>
          </a:schemeClr>
        </a:solidFill>
        <a:ln w="38100">
          <a:solidFill>
            <a:schemeClr val="accent1"/>
          </a:solidFill>
        </a:ln>
      </dgm:spPr>
      <dgm:t>
        <a:bodyPr lIns="180000"/>
        <a:lstStyle/>
        <a:p>
          <a:pPr algn="just"/>
          <a:r>
            <a:rPr lang="fi-FI" sz="2000" b="1" dirty="0">
              <a:solidFill>
                <a:schemeClr val="bg1"/>
              </a:solidFill>
            </a:rPr>
            <a:t>Tuki- ja neuvonta</a:t>
          </a:r>
        </a:p>
      </dgm:t>
    </dgm:pt>
    <dgm:pt modelId="{71AE0030-6015-464D-B871-2C0C4F60B7C9}" type="parTrans" cxnId="{FB2D148C-FAB7-46CE-B767-F54E06918A4E}">
      <dgm:prSet/>
      <dgm:spPr/>
      <dgm:t>
        <a:bodyPr/>
        <a:lstStyle/>
        <a:p>
          <a:endParaRPr lang="fi-FI"/>
        </a:p>
      </dgm:t>
    </dgm:pt>
    <dgm:pt modelId="{C7B3781B-3295-4DE9-BA32-5DB59184BEE2}" type="sibTrans" cxnId="{FB2D148C-FAB7-46CE-B767-F54E06918A4E}">
      <dgm:prSet/>
      <dgm:spPr/>
      <dgm:t>
        <a:bodyPr/>
        <a:lstStyle/>
        <a:p>
          <a:endParaRPr lang="fi-FI"/>
        </a:p>
      </dgm:t>
    </dgm:pt>
    <dgm:pt modelId="{8C64DFB8-1C07-430A-91AE-D954A36C3F31}">
      <dgm:prSet phldrT="[Text]" custT="1"/>
      <dgm:spPr>
        <a:solidFill>
          <a:schemeClr val="accent2">
            <a:alpha val="90000"/>
          </a:schemeClr>
        </a:solidFill>
        <a:ln w="38100">
          <a:solidFill>
            <a:schemeClr val="accent1"/>
          </a:solidFill>
        </a:ln>
      </dgm:spPr>
      <dgm:t>
        <a:bodyPr lIns="180000"/>
        <a:lstStyle/>
        <a:p>
          <a:pPr algn="just"/>
          <a:r>
            <a:rPr lang="fi-FI" sz="2000" b="1" dirty="0">
              <a:solidFill>
                <a:schemeClr val="bg1"/>
              </a:solidFill>
            </a:rPr>
            <a:t>Lisäpalvelut ja konsultointi</a:t>
          </a:r>
        </a:p>
      </dgm:t>
    </dgm:pt>
    <dgm:pt modelId="{C5CC986C-13AB-4785-812E-22FFE19A6634}" type="parTrans" cxnId="{DD65FAE4-589F-47CF-A5C0-277DED09E889}">
      <dgm:prSet/>
      <dgm:spPr/>
      <dgm:t>
        <a:bodyPr/>
        <a:lstStyle/>
        <a:p>
          <a:endParaRPr lang="fi-FI"/>
        </a:p>
      </dgm:t>
    </dgm:pt>
    <dgm:pt modelId="{DCE092B4-F0AF-49E1-B581-FF06BED86E83}" type="sibTrans" cxnId="{DD65FAE4-589F-47CF-A5C0-277DED09E889}">
      <dgm:prSet/>
      <dgm:spPr/>
      <dgm:t>
        <a:bodyPr/>
        <a:lstStyle/>
        <a:p>
          <a:endParaRPr lang="fi-FI"/>
        </a:p>
      </dgm:t>
    </dgm:pt>
    <dgm:pt modelId="{3F24E46B-5075-4E6B-B8B2-0D701A3E1B68}" type="pres">
      <dgm:prSet presAssocID="{E8639931-4CBE-4E42-BFC3-BE215A34622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80BD38-206B-454F-8234-91A3722B95EE}" type="pres">
      <dgm:prSet presAssocID="{5906EA20-5DF8-43A7-814E-E23EA282304F}" presName="root" presStyleCnt="0"/>
      <dgm:spPr/>
    </dgm:pt>
    <dgm:pt modelId="{B4B7B306-B3AE-46F4-840C-85E625AD8418}" type="pres">
      <dgm:prSet presAssocID="{5906EA20-5DF8-43A7-814E-E23EA282304F}" presName="rootComposite" presStyleCnt="0"/>
      <dgm:spPr/>
    </dgm:pt>
    <dgm:pt modelId="{38106CAA-3665-448B-A6C8-6013BC68278E}" type="pres">
      <dgm:prSet presAssocID="{5906EA20-5DF8-43A7-814E-E23EA282304F}" presName="rootText" presStyleLbl="node1" presStyleIdx="0" presStyleCnt="1" custScaleX="300903"/>
      <dgm:spPr/>
    </dgm:pt>
    <dgm:pt modelId="{2EA97CD8-9E14-4EB4-AEFD-6DD6640CE247}" type="pres">
      <dgm:prSet presAssocID="{5906EA20-5DF8-43A7-814E-E23EA282304F}" presName="rootConnector" presStyleLbl="node1" presStyleIdx="0" presStyleCnt="1"/>
      <dgm:spPr/>
    </dgm:pt>
    <dgm:pt modelId="{28DF4642-7BEF-4F6D-A2FB-9B387BAB3EAD}" type="pres">
      <dgm:prSet presAssocID="{5906EA20-5DF8-43A7-814E-E23EA282304F}" presName="childShape" presStyleCnt="0"/>
      <dgm:spPr/>
    </dgm:pt>
    <dgm:pt modelId="{B693D107-2AF2-4AB7-981C-B5BE8BDAA354}" type="pres">
      <dgm:prSet presAssocID="{C1959FF1-D888-4665-8831-5AAC001E34FA}" presName="Name13" presStyleLbl="parChTrans1D2" presStyleIdx="0" presStyleCnt="3"/>
      <dgm:spPr/>
    </dgm:pt>
    <dgm:pt modelId="{739E4EC0-8FC9-4FE4-AAE9-3FF651A8176E}" type="pres">
      <dgm:prSet presAssocID="{C6C55B64-1877-40C3-AA97-CC41876938A8}" presName="childText" presStyleLbl="bgAcc1" presStyleIdx="0" presStyleCnt="3" custScaleX="325122">
        <dgm:presLayoutVars>
          <dgm:bulletEnabled val="1"/>
        </dgm:presLayoutVars>
      </dgm:prSet>
      <dgm:spPr/>
    </dgm:pt>
    <dgm:pt modelId="{00003413-9657-4A9D-8654-4D1D67E391DF}" type="pres">
      <dgm:prSet presAssocID="{71AE0030-6015-464D-B871-2C0C4F60B7C9}" presName="Name13" presStyleLbl="parChTrans1D2" presStyleIdx="1" presStyleCnt="3"/>
      <dgm:spPr/>
    </dgm:pt>
    <dgm:pt modelId="{FAD90650-583F-4C10-8987-80E66D81073D}" type="pres">
      <dgm:prSet presAssocID="{A637EEA2-1FFC-42B1-BCD9-9B68D34961A3}" presName="childText" presStyleLbl="bgAcc1" presStyleIdx="1" presStyleCnt="3" custScaleX="176352">
        <dgm:presLayoutVars>
          <dgm:bulletEnabled val="1"/>
        </dgm:presLayoutVars>
      </dgm:prSet>
      <dgm:spPr/>
    </dgm:pt>
    <dgm:pt modelId="{DDF55071-AF88-41CE-A101-D774033A7CF4}" type="pres">
      <dgm:prSet presAssocID="{C5CC986C-13AB-4785-812E-22FFE19A6634}" presName="Name13" presStyleLbl="parChTrans1D2" presStyleIdx="2" presStyleCnt="3"/>
      <dgm:spPr/>
    </dgm:pt>
    <dgm:pt modelId="{E6FC48AF-E428-4B2B-9F07-91FB8ABB7B88}" type="pres">
      <dgm:prSet presAssocID="{8C64DFB8-1C07-430A-91AE-D954A36C3F31}" presName="childText" presStyleLbl="bgAcc1" presStyleIdx="2" presStyleCnt="3" custScaleX="265398">
        <dgm:presLayoutVars>
          <dgm:bulletEnabled val="1"/>
        </dgm:presLayoutVars>
      </dgm:prSet>
      <dgm:spPr/>
    </dgm:pt>
  </dgm:ptLst>
  <dgm:cxnLst>
    <dgm:cxn modelId="{37181407-5328-48E6-974C-44C385363160}" srcId="{E8639931-4CBE-4E42-BFC3-BE215A346226}" destId="{5906EA20-5DF8-43A7-814E-E23EA282304F}" srcOrd="0" destOrd="0" parTransId="{F16728AD-EB1B-42E2-849A-529DD3CC196A}" sibTransId="{FB3C3344-699D-49FB-92F3-AC1A099D4907}"/>
    <dgm:cxn modelId="{EB758014-54D8-4F9B-BE93-89F5F95AD6F9}" type="presOf" srcId="{C1959FF1-D888-4665-8831-5AAC001E34FA}" destId="{B693D107-2AF2-4AB7-981C-B5BE8BDAA354}" srcOrd="0" destOrd="0" presId="urn:microsoft.com/office/officeart/2005/8/layout/hierarchy3"/>
    <dgm:cxn modelId="{86ED6A17-FDB7-4AF6-8B1E-E20510CCF32D}" type="presOf" srcId="{71AE0030-6015-464D-B871-2C0C4F60B7C9}" destId="{00003413-9657-4A9D-8654-4D1D67E391DF}" srcOrd="0" destOrd="0" presId="urn:microsoft.com/office/officeart/2005/8/layout/hierarchy3"/>
    <dgm:cxn modelId="{2CAE8A3A-8C69-4F63-996C-F8BDA2597881}" type="presOf" srcId="{8C64DFB8-1C07-430A-91AE-D954A36C3F31}" destId="{E6FC48AF-E428-4B2B-9F07-91FB8ABB7B88}" srcOrd="0" destOrd="0" presId="urn:microsoft.com/office/officeart/2005/8/layout/hierarchy3"/>
    <dgm:cxn modelId="{B31B6463-149A-43D9-AF9C-EA15CC084E98}" type="presOf" srcId="{5906EA20-5DF8-43A7-814E-E23EA282304F}" destId="{2EA97CD8-9E14-4EB4-AEFD-6DD6640CE247}" srcOrd="1" destOrd="0" presId="urn:microsoft.com/office/officeart/2005/8/layout/hierarchy3"/>
    <dgm:cxn modelId="{9DAAA243-78E4-48FC-B505-3456F440676F}" srcId="{5906EA20-5DF8-43A7-814E-E23EA282304F}" destId="{C6C55B64-1877-40C3-AA97-CC41876938A8}" srcOrd="0" destOrd="0" parTransId="{C1959FF1-D888-4665-8831-5AAC001E34FA}" sibTransId="{688B9C84-7D00-49A1-A34D-41611F098EF9}"/>
    <dgm:cxn modelId="{0D28746E-8F44-48B3-9BB2-6DC1EC2201F0}" type="presOf" srcId="{A637EEA2-1FFC-42B1-BCD9-9B68D34961A3}" destId="{FAD90650-583F-4C10-8987-80E66D81073D}" srcOrd="0" destOrd="0" presId="urn:microsoft.com/office/officeart/2005/8/layout/hierarchy3"/>
    <dgm:cxn modelId="{07EB347E-8D8C-4431-BB1A-AB43FF981174}" type="presOf" srcId="{E8639931-4CBE-4E42-BFC3-BE215A346226}" destId="{3F24E46B-5075-4E6B-B8B2-0D701A3E1B68}" srcOrd="0" destOrd="0" presId="urn:microsoft.com/office/officeart/2005/8/layout/hierarchy3"/>
    <dgm:cxn modelId="{FB2D148C-FAB7-46CE-B767-F54E06918A4E}" srcId="{5906EA20-5DF8-43A7-814E-E23EA282304F}" destId="{A637EEA2-1FFC-42B1-BCD9-9B68D34961A3}" srcOrd="1" destOrd="0" parTransId="{71AE0030-6015-464D-B871-2C0C4F60B7C9}" sibTransId="{C7B3781B-3295-4DE9-BA32-5DB59184BEE2}"/>
    <dgm:cxn modelId="{9F9C8FA2-2FEF-4916-965D-FC529FB9F044}" type="presOf" srcId="{5906EA20-5DF8-43A7-814E-E23EA282304F}" destId="{38106CAA-3665-448B-A6C8-6013BC68278E}" srcOrd="0" destOrd="0" presId="urn:microsoft.com/office/officeart/2005/8/layout/hierarchy3"/>
    <dgm:cxn modelId="{DD65FAE4-589F-47CF-A5C0-277DED09E889}" srcId="{5906EA20-5DF8-43A7-814E-E23EA282304F}" destId="{8C64DFB8-1C07-430A-91AE-D954A36C3F31}" srcOrd="2" destOrd="0" parTransId="{C5CC986C-13AB-4785-812E-22FFE19A6634}" sibTransId="{DCE092B4-F0AF-49E1-B581-FF06BED86E83}"/>
    <dgm:cxn modelId="{1D31F1E5-2145-4460-AF8A-19F2DFFE3AD9}" type="presOf" srcId="{C6C55B64-1877-40C3-AA97-CC41876938A8}" destId="{739E4EC0-8FC9-4FE4-AAE9-3FF651A8176E}" srcOrd="0" destOrd="0" presId="urn:microsoft.com/office/officeart/2005/8/layout/hierarchy3"/>
    <dgm:cxn modelId="{9F2104E6-E1BE-4802-85F0-C699BC6B53F2}" type="presOf" srcId="{C5CC986C-13AB-4785-812E-22FFE19A6634}" destId="{DDF55071-AF88-41CE-A101-D774033A7CF4}" srcOrd="0" destOrd="0" presId="urn:microsoft.com/office/officeart/2005/8/layout/hierarchy3"/>
    <dgm:cxn modelId="{7A3D396D-7426-4E68-B315-632A2D6FCD24}" type="presParOf" srcId="{3F24E46B-5075-4E6B-B8B2-0D701A3E1B68}" destId="{B580BD38-206B-454F-8234-91A3722B95EE}" srcOrd="0" destOrd="0" presId="urn:microsoft.com/office/officeart/2005/8/layout/hierarchy3"/>
    <dgm:cxn modelId="{570A1C49-890D-4078-B61C-E4BA3064BB99}" type="presParOf" srcId="{B580BD38-206B-454F-8234-91A3722B95EE}" destId="{B4B7B306-B3AE-46F4-840C-85E625AD8418}" srcOrd="0" destOrd="0" presId="urn:microsoft.com/office/officeart/2005/8/layout/hierarchy3"/>
    <dgm:cxn modelId="{104C0B14-01E7-4C34-91E6-4D8170182DE0}" type="presParOf" srcId="{B4B7B306-B3AE-46F4-840C-85E625AD8418}" destId="{38106CAA-3665-448B-A6C8-6013BC68278E}" srcOrd="0" destOrd="0" presId="urn:microsoft.com/office/officeart/2005/8/layout/hierarchy3"/>
    <dgm:cxn modelId="{BE348921-AD2A-4041-BCF8-836A59B12EBE}" type="presParOf" srcId="{B4B7B306-B3AE-46F4-840C-85E625AD8418}" destId="{2EA97CD8-9E14-4EB4-AEFD-6DD6640CE247}" srcOrd="1" destOrd="0" presId="urn:microsoft.com/office/officeart/2005/8/layout/hierarchy3"/>
    <dgm:cxn modelId="{D2884509-3B34-4778-9780-8E948FB894EB}" type="presParOf" srcId="{B580BD38-206B-454F-8234-91A3722B95EE}" destId="{28DF4642-7BEF-4F6D-A2FB-9B387BAB3EAD}" srcOrd="1" destOrd="0" presId="urn:microsoft.com/office/officeart/2005/8/layout/hierarchy3"/>
    <dgm:cxn modelId="{53735D9D-8B60-4355-8853-769213EA87B7}" type="presParOf" srcId="{28DF4642-7BEF-4F6D-A2FB-9B387BAB3EAD}" destId="{B693D107-2AF2-4AB7-981C-B5BE8BDAA354}" srcOrd="0" destOrd="0" presId="urn:microsoft.com/office/officeart/2005/8/layout/hierarchy3"/>
    <dgm:cxn modelId="{6B32C8A4-5B52-4EDC-A1B8-5A99B1C68BD9}" type="presParOf" srcId="{28DF4642-7BEF-4F6D-A2FB-9B387BAB3EAD}" destId="{739E4EC0-8FC9-4FE4-AAE9-3FF651A8176E}" srcOrd="1" destOrd="0" presId="urn:microsoft.com/office/officeart/2005/8/layout/hierarchy3"/>
    <dgm:cxn modelId="{48574075-7B63-49FC-9887-7E27CFB78F1F}" type="presParOf" srcId="{28DF4642-7BEF-4F6D-A2FB-9B387BAB3EAD}" destId="{00003413-9657-4A9D-8654-4D1D67E391DF}" srcOrd="2" destOrd="0" presId="urn:microsoft.com/office/officeart/2005/8/layout/hierarchy3"/>
    <dgm:cxn modelId="{F3B5DCE8-320D-4737-AF10-81CA1D04BC96}" type="presParOf" srcId="{28DF4642-7BEF-4F6D-A2FB-9B387BAB3EAD}" destId="{FAD90650-583F-4C10-8987-80E66D81073D}" srcOrd="3" destOrd="0" presId="urn:microsoft.com/office/officeart/2005/8/layout/hierarchy3"/>
    <dgm:cxn modelId="{86A38EF1-93CD-4C57-A497-2E94B1F39303}" type="presParOf" srcId="{28DF4642-7BEF-4F6D-A2FB-9B387BAB3EAD}" destId="{DDF55071-AF88-41CE-A101-D774033A7CF4}" srcOrd="4" destOrd="0" presId="urn:microsoft.com/office/officeart/2005/8/layout/hierarchy3"/>
    <dgm:cxn modelId="{030DF062-3A1C-4DB4-83FE-2209FBF99DEB}" type="presParOf" srcId="{28DF4642-7BEF-4F6D-A2FB-9B387BAB3EAD}" destId="{E6FC48AF-E428-4B2B-9F07-91FB8ABB7B8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706BED-81E4-4BEF-A912-DB035109511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68854DA-3EE7-46D4-A8E6-9293453E5C7A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fi-FI" sz="1400" dirty="0"/>
            <a:t>Tilastokeskus</a:t>
          </a:r>
        </a:p>
      </dgm:t>
    </dgm:pt>
    <dgm:pt modelId="{6E74E591-1767-4540-A08E-618B6391608E}" type="parTrans" cxnId="{EBDE501F-1FFA-4A4E-B9E6-2CD3ACB29663}">
      <dgm:prSet/>
      <dgm:spPr/>
      <dgm:t>
        <a:bodyPr/>
        <a:lstStyle/>
        <a:p>
          <a:endParaRPr lang="fi-FI"/>
        </a:p>
      </dgm:t>
    </dgm:pt>
    <dgm:pt modelId="{BCC0B61B-CB66-4257-A832-E4BA553FA72C}" type="sibTrans" cxnId="{EBDE501F-1FFA-4A4E-B9E6-2CD3ACB29663}">
      <dgm:prSet/>
      <dgm:spPr/>
      <dgm:t>
        <a:bodyPr/>
        <a:lstStyle/>
        <a:p>
          <a:endParaRPr lang="fi-FI"/>
        </a:p>
      </dgm:t>
    </dgm:pt>
    <dgm:pt modelId="{9343CCBE-B81B-4743-8841-6C2C1DD61CF3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fi-FI" sz="1400" dirty="0"/>
            <a:t>Opetushallitus</a:t>
          </a:r>
        </a:p>
      </dgm:t>
    </dgm:pt>
    <dgm:pt modelId="{6071B2EB-D484-4F85-B285-15C2A573AAA0}" type="parTrans" cxnId="{79BD81A0-7F26-45B0-BEF1-49D97164D239}">
      <dgm:prSet/>
      <dgm:spPr/>
      <dgm:t>
        <a:bodyPr/>
        <a:lstStyle/>
        <a:p>
          <a:endParaRPr lang="fi-FI"/>
        </a:p>
      </dgm:t>
    </dgm:pt>
    <dgm:pt modelId="{C92DB2F4-106E-4CB7-BBC2-D40355A8293F}" type="sibTrans" cxnId="{79BD81A0-7F26-45B0-BEF1-49D97164D239}">
      <dgm:prSet/>
      <dgm:spPr/>
      <dgm:t>
        <a:bodyPr/>
        <a:lstStyle/>
        <a:p>
          <a:endParaRPr lang="fi-FI"/>
        </a:p>
      </dgm:t>
    </dgm:pt>
    <dgm:pt modelId="{6301C1A7-A0F9-444F-B2BB-8138CE606403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fi-FI" sz="1400" dirty="0"/>
            <a:t>Vipunen</a:t>
          </a:r>
        </a:p>
      </dgm:t>
    </dgm:pt>
    <dgm:pt modelId="{E5118FFB-D0E2-4F56-B69E-3475D312B2B1}" type="parTrans" cxnId="{D38B5CDE-4295-41C6-AF53-C7DB05C0CA60}">
      <dgm:prSet/>
      <dgm:spPr/>
      <dgm:t>
        <a:bodyPr/>
        <a:lstStyle/>
        <a:p>
          <a:endParaRPr lang="fi-FI"/>
        </a:p>
      </dgm:t>
    </dgm:pt>
    <dgm:pt modelId="{2C76C082-C6F9-4D10-AAF3-5B48AC1C4146}" type="sibTrans" cxnId="{D38B5CDE-4295-41C6-AF53-C7DB05C0CA60}">
      <dgm:prSet/>
      <dgm:spPr/>
      <dgm:t>
        <a:bodyPr/>
        <a:lstStyle/>
        <a:p>
          <a:endParaRPr lang="fi-FI"/>
        </a:p>
      </dgm:t>
    </dgm:pt>
    <dgm:pt modelId="{B8BCB1C7-3739-40B0-8986-2E7050F47ECB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fi-FI" sz="1400" dirty="0"/>
            <a:t>Kunnat</a:t>
          </a:r>
        </a:p>
      </dgm:t>
    </dgm:pt>
    <dgm:pt modelId="{24CC838C-703A-44C5-B7A2-97A1360DB43C}" type="parTrans" cxnId="{AEE8D06A-E9B0-4E74-A588-8F65A81F67B2}">
      <dgm:prSet/>
      <dgm:spPr/>
      <dgm:t>
        <a:bodyPr/>
        <a:lstStyle/>
        <a:p>
          <a:endParaRPr lang="fi-FI"/>
        </a:p>
      </dgm:t>
    </dgm:pt>
    <dgm:pt modelId="{70B990C0-E28A-444E-9A1C-AE25F32BD680}" type="sibTrans" cxnId="{AEE8D06A-E9B0-4E74-A588-8F65A81F67B2}">
      <dgm:prSet/>
      <dgm:spPr/>
      <dgm:t>
        <a:bodyPr/>
        <a:lstStyle/>
        <a:p>
          <a:endParaRPr lang="fi-FI"/>
        </a:p>
      </dgm:t>
    </dgm:pt>
    <dgm:pt modelId="{81D05DCE-DCBC-49DC-81CB-87DF9590D151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fi-FI" sz="1400" dirty="0"/>
            <a:t>THL (sotkanet)</a:t>
          </a:r>
        </a:p>
      </dgm:t>
    </dgm:pt>
    <dgm:pt modelId="{45C1B349-5DD6-4846-B20F-7BA5E920FE1C}" type="parTrans" cxnId="{9FF0A9B2-55EE-4BCF-B76E-FBC1B657B321}">
      <dgm:prSet/>
      <dgm:spPr/>
      <dgm:t>
        <a:bodyPr/>
        <a:lstStyle/>
        <a:p>
          <a:endParaRPr lang="fi-FI"/>
        </a:p>
      </dgm:t>
    </dgm:pt>
    <dgm:pt modelId="{2ADE682F-ACDF-4AEC-B736-DE5E11779588}" type="sibTrans" cxnId="{9FF0A9B2-55EE-4BCF-B76E-FBC1B657B321}">
      <dgm:prSet/>
      <dgm:spPr/>
      <dgm:t>
        <a:bodyPr/>
        <a:lstStyle/>
        <a:p>
          <a:endParaRPr lang="fi-FI"/>
        </a:p>
      </dgm:t>
    </dgm:pt>
    <dgm:pt modelId="{EC7E485B-D752-4C85-A30D-3A6B7E924366}">
      <dgm:prSet phldrT="[Text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fi-FI" sz="1400" dirty="0"/>
            <a:t>Valtiokonttori</a:t>
          </a:r>
        </a:p>
      </dgm:t>
    </dgm:pt>
    <dgm:pt modelId="{687077AD-F665-443B-93D8-04FF0877C2B2}" type="parTrans" cxnId="{ABAAAA11-FDC9-446F-9D69-748D364B2C43}">
      <dgm:prSet/>
      <dgm:spPr/>
      <dgm:t>
        <a:bodyPr/>
        <a:lstStyle/>
        <a:p>
          <a:endParaRPr lang="fi-FI"/>
        </a:p>
      </dgm:t>
    </dgm:pt>
    <dgm:pt modelId="{57BA2954-CC8A-41A7-BBD4-9139630E93BD}" type="sibTrans" cxnId="{ABAAAA11-FDC9-446F-9D69-748D364B2C43}">
      <dgm:prSet/>
      <dgm:spPr/>
      <dgm:t>
        <a:bodyPr/>
        <a:lstStyle/>
        <a:p>
          <a:endParaRPr lang="fi-FI"/>
        </a:p>
      </dgm:t>
    </dgm:pt>
    <dgm:pt modelId="{2B2E240F-D19F-446E-A131-21A4582810EC}" type="pres">
      <dgm:prSet presAssocID="{DE706BED-81E4-4BEF-A912-DB0351095119}" presName="cycle" presStyleCnt="0">
        <dgm:presLayoutVars>
          <dgm:dir/>
          <dgm:resizeHandles val="exact"/>
        </dgm:presLayoutVars>
      </dgm:prSet>
      <dgm:spPr/>
    </dgm:pt>
    <dgm:pt modelId="{6E84B671-FED6-4D46-9991-4F20A853766D}" type="pres">
      <dgm:prSet presAssocID="{868854DA-3EE7-46D4-A8E6-9293453E5C7A}" presName="node" presStyleLbl="node1" presStyleIdx="0" presStyleCnt="6" custScaleX="113790">
        <dgm:presLayoutVars>
          <dgm:bulletEnabled val="1"/>
        </dgm:presLayoutVars>
      </dgm:prSet>
      <dgm:spPr/>
    </dgm:pt>
    <dgm:pt modelId="{94DA85C3-7971-4B4B-A6FA-1747A42DE70A}" type="pres">
      <dgm:prSet presAssocID="{868854DA-3EE7-46D4-A8E6-9293453E5C7A}" presName="spNode" presStyleCnt="0"/>
      <dgm:spPr/>
    </dgm:pt>
    <dgm:pt modelId="{49131B38-1FD5-49F4-9064-4CE445835F8F}" type="pres">
      <dgm:prSet presAssocID="{BCC0B61B-CB66-4257-A832-E4BA553FA72C}" presName="sibTrans" presStyleLbl="sibTrans1D1" presStyleIdx="0" presStyleCnt="6"/>
      <dgm:spPr/>
    </dgm:pt>
    <dgm:pt modelId="{B9B45A41-4E72-41F9-8931-83D37F037219}" type="pres">
      <dgm:prSet presAssocID="{9343CCBE-B81B-4743-8841-6C2C1DD61CF3}" presName="node" presStyleLbl="node1" presStyleIdx="1" presStyleCnt="6" custScaleX="113790">
        <dgm:presLayoutVars>
          <dgm:bulletEnabled val="1"/>
        </dgm:presLayoutVars>
      </dgm:prSet>
      <dgm:spPr/>
    </dgm:pt>
    <dgm:pt modelId="{721196A9-901E-46E9-8F56-142F42136D3D}" type="pres">
      <dgm:prSet presAssocID="{9343CCBE-B81B-4743-8841-6C2C1DD61CF3}" presName="spNode" presStyleCnt="0"/>
      <dgm:spPr/>
    </dgm:pt>
    <dgm:pt modelId="{681EE38E-5924-4B61-8292-6A529FD93F68}" type="pres">
      <dgm:prSet presAssocID="{C92DB2F4-106E-4CB7-BBC2-D40355A8293F}" presName="sibTrans" presStyleLbl="sibTrans1D1" presStyleIdx="1" presStyleCnt="6"/>
      <dgm:spPr/>
    </dgm:pt>
    <dgm:pt modelId="{589D2EA3-EBE4-4DB6-8E8D-F86FBB8A9059}" type="pres">
      <dgm:prSet presAssocID="{6301C1A7-A0F9-444F-B2BB-8138CE606403}" presName="node" presStyleLbl="node1" presStyleIdx="2" presStyleCnt="6" custScaleX="113790">
        <dgm:presLayoutVars>
          <dgm:bulletEnabled val="1"/>
        </dgm:presLayoutVars>
      </dgm:prSet>
      <dgm:spPr/>
    </dgm:pt>
    <dgm:pt modelId="{63C300E8-D45D-4579-BE86-D75961928B4E}" type="pres">
      <dgm:prSet presAssocID="{6301C1A7-A0F9-444F-B2BB-8138CE606403}" presName="spNode" presStyleCnt="0"/>
      <dgm:spPr/>
    </dgm:pt>
    <dgm:pt modelId="{3B9530C9-EECD-4816-A29D-0F1CDD6DD8B7}" type="pres">
      <dgm:prSet presAssocID="{2C76C082-C6F9-4D10-AAF3-5B48AC1C4146}" presName="sibTrans" presStyleLbl="sibTrans1D1" presStyleIdx="2" presStyleCnt="6"/>
      <dgm:spPr/>
    </dgm:pt>
    <dgm:pt modelId="{EEF7AD85-FAA3-4EC9-AFEF-B2EE606B67AB}" type="pres">
      <dgm:prSet presAssocID="{B8BCB1C7-3739-40B0-8986-2E7050F47ECB}" presName="node" presStyleLbl="node1" presStyleIdx="3" presStyleCnt="6" custScaleX="113790">
        <dgm:presLayoutVars>
          <dgm:bulletEnabled val="1"/>
        </dgm:presLayoutVars>
      </dgm:prSet>
      <dgm:spPr/>
    </dgm:pt>
    <dgm:pt modelId="{2E327A0E-6824-4BE1-B7D5-EA78A65B6A30}" type="pres">
      <dgm:prSet presAssocID="{B8BCB1C7-3739-40B0-8986-2E7050F47ECB}" presName="spNode" presStyleCnt="0"/>
      <dgm:spPr/>
    </dgm:pt>
    <dgm:pt modelId="{9B1F1CA9-5D10-47C6-86C5-97FDDBC6BF73}" type="pres">
      <dgm:prSet presAssocID="{70B990C0-E28A-444E-9A1C-AE25F32BD680}" presName="sibTrans" presStyleLbl="sibTrans1D1" presStyleIdx="3" presStyleCnt="6"/>
      <dgm:spPr/>
    </dgm:pt>
    <dgm:pt modelId="{D852A3C1-5968-411B-B56F-DBA384180233}" type="pres">
      <dgm:prSet presAssocID="{81D05DCE-DCBC-49DC-81CB-87DF9590D151}" presName="node" presStyleLbl="node1" presStyleIdx="4" presStyleCnt="6" custScaleX="113790">
        <dgm:presLayoutVars>
          <dgm:bulletEnabled val="1"/>
        </dgm:presLayoutVars>
      </dgm:prSet>
      <dgm:spPr/>
    </dgm:pt>
    <dgm:pt modelId="{F97AA05B-7F3B-457B-9258-19C8B3B46150}" type="pres">
      <dgm:prSet presAssocID="{81D05DCE-DCBC-49DC-81CB-87DF9590D151}" presName="spNode" presStyleCnt="0"/>
      <dgm:spPr/>
    </dgm:pt>
    <dgm:pt modelId="{EEF2CE0D-BAF5-4F5B-B5BD-05132B5CC23C}" type="pres">
      <dgm:prSet presAssocID="{2ADE682F-ACDF-4AEC-B736-DE5E11779588}" presName="sibTrans" presStyleLbl="sibTrans1D1" presStyleIdx="4" presStyleCnt="6"/>
      <dgm:spPr/>
    </dgm:pt>
    <dgm:pt modelId="{8A9FD916-9315-4602-9C5D-48121CFA84F1}" type="pres">
      <dgm:prSet presAssocID="{EC7E485B-D752-4C85-A30D-3A6B7E924366}" presName="node" presStyleLbl="node1" presStyleIdx="5" presStyleCnt="6" custScaleX="113790">
        <dgm:presLayoutVars>
          <dgm:bulletEnabled val="1"/>
        </dgm:presLayoutVars>
      </dgm:prSet>
      <dgm:spPr/>
    </dgm:pt>
    <dgm:pt modelId="{C9DA7C7E-BAD7-49DB-8A59-958072E9EC55}" type="pres">
      <dgm:prSet presAssocID="{EC7E485B-D752-4C85-A30D-3A6B7E924366}" presName="spNode" presStyleCnt="0"/>
      <dgm:spPr/>
    </dgm:pt>
    <dgm:pt modelId="{2F2E5F0E-2111-4E66-A9D7-D04CF7B90961}" type="pres">
      <dgm:prSet presAssocID="{57BA2954-CC8A-41A7-BBD4-9139630E93BD}" presName="sibTrans" presStyleLbl="sibTrans1D1" presStyleIdx="5" presStyleCnt="6"/>
      <dgm:spPr/>
    </dgm:pt>
  </dgm:ptLst>
  <dgm:cxnLst>
    <dgm:cxn modelId="{ABAAAA11-FDC9-446F-9D69-748D364B2C43}" srcId="{DE706BED-81E4-4BEF-A912-DB0351095119}" destId="{EC7E485B-D752-4C85-A30D-3A6B7E924366}" srcOrd="5" destOrd="0" parTransId="{687077AD-F665-443B-93D8-04FF0877C2B2}" sibTransId="{57BA2954-CC8A-41A7-BBD4-9139630E93BD}"/>
    <dgm:cxn modelId="{CA2F2319-345F-4EC6-8A32-D24609ECBB37}" type="presOf" srcId="{70B990C0-E28A-444E-9A1C-AE25F32BD680}" destId="{9B1F1CA9-5D10-47C6-86C5-97FDDBC6BF73}" srcOrd="0" destOrd="0" presId="urn:microsoft.com/office/officeart/2005/8/layout/cycle6"/>
    <dgm:cxn modelId="{01C7381E-782B-4158-B6EB-F64F24BBE437}" type="presOf" srcId="{9343CCBE-B81B-4743-8841-6C2C1DD61CF3}" destId="{B9B45A41-4E72-41F9-8931-83D37F037219}" srcOrd="0" destOrd="0" presId="urn:microsoft.com/office/officeart/2005/8/layout/cycle6"/>
    <dgm:cxn modelId="{EBDE501F-1FFA-4A4E-B9E6-2CD3ACB29663}" srcId="{DE706BED-81E4-4BEF-A912-DB0351095119}" destId="{868854DA-3EE7-46D4-A8E6-9293453E5C7A}" srcOrd="0" destOrd="0" parTransId="{6E74E591-1767-4540-A08E-618B6391608E}" sibTransId="{BCC0B61B-CB66-4257-A832-E4BA553FA72C}"/>
    <dgm:cxn modelId="{FC694431-9D22-45D7-A2AA-3A05A37AD5E7}" type="presOf" srcId="{2ADE682F-ACDF-4AEC-B736-DE5E11779588}" destId="{EEF2CE0D-BAF5-4F5B-B5BD-05132B5CC23C}" srcOrd="0" destOrd="0" presId="urn:microsoft.com/office/officeart/2005/8/layout/cycle6"/>
    <dgm:cxn modelId="{AEE8D06A-E9B0-4E74-A588-8F65A81F67B2}" srcId="{DE706BED-81E4-4BEF-A912-DB0351095119}" destId="{B8BCB1C7-3739-40B0-8986-2E7050F47ECB}" srcOrd="3" destOrd="0" parTransId="{24CC838C-703A-44C5-B7A2-97A1360DB43C}" sibTransId="{70B990C0-E28A-444E-9A1C-AE25F32BD680}"/>
    <dgm:cxn modelId="{2927B774-AE12-44C4-AC5F-9088A0BCC06E}" type="presOf" srcId="{2C76C082-C6F9-4D10-AAF3-5B48AC1C4146}" destId="{3B9530C9-EECD-4816-A29D-0F1CDD6DD8B7}" srcOrd="0" destOrd="0" presId="urn:microsoft.com/office/officeart/2005/8/layout/cycle6"/>
    <dgm:cxn modelId="{02AFF476-020C-4675-8B91-F7DDE086E436}" type="presOf" srcId="{DE706BED-81E4-4BEF-A912-DB0351095119}" destId="{2B2E240F-D19F-446E-A131-21A4582810EC}" srcOrd="0" destOrd="0" presId="urn:microsoft.com/office/officeart/2005/8/layout/cycle6"/>
    <dgm:cxn modelId="{74850558-E574-4359-B184-70402CCAFFA6}" type="presOf" srcId="{81D05DCE-DCBC-49DC-81CB-87DF9590D151}" destId="{D852A3C1-5968-411B-B56F-DBA384180233}" srcOrd="0" destOrd="0" presId="urn:microsoft.com/office/officeart/2005/8/layout/cycle6"/>
    <dgm:cxn modelId="{76295E9A-DC75-432D-837A-D8B8EB5D1DC7}" type="presOf" srcId="{868854DA-3EE7-46D4-A8E6-9293453E5C7A}" destId="{6E84B671-FED6-4D46-9991-4F20A853766D}" srcOrd="0" destOrd="0" presId="urn:microsoft.com/office/officeart/2005/8/layout/cycle6"/>
    <dgm:cxn modelId="{07F1709F-F0B6-48CF-A20C-377DE7412A46}" type="presOf" srcId="{EC7E485B-D752-4C85-A30D-3A6B7E924366}" destId="{8A9FD916-9315-4602-9C5D-48121CFA84F1}" srcOrd="0" destOrd="0" presId="urn:microsoft.com/office/officeart/2005/8/layout/cycle6"/>
    <dgm:cxn modelId="{79BD81A0-7F26-45B0-BEF1-49D97164D239}" srcId="{DE706BED-81E4-4BEF-A912-DB0351095119}" destId="{9343CCBE-B81B-4743-8841-6C2C1DD61CF3}" srcOrd="1" destOrd="0" parTransId="{6071B2EB-D484-4F85-B285-15C2A573AAA0}" sibTransId="{C92DB2F4-106E-4CB7-BBC2-D40355A8293F}"/>
    <dgm:cxn modelId="{9FF0A9B2-55EE-4BCF-B76E-FBC1B657B321}" srcId="{DE706BED-81E4-4BEF-A912-DB0351095119}" destId="{81D05DCE-DCBC-49DC-81CB-87DF9590D151}" srcOrd="4" destOrd="0" parTransId="{45C1B349-5DD6-4846-B20F-7BA5E920FE1C}" sibTransId="{2ADE682F-ACDF-4AEC-B736-DE5E11779588}"/>
    <dgm:cxn modelId="{F0BF59C1-8A04-4D1B-996D-4FAECD708B1C}" type="presOf" srcId="{57BA2954-CC8A-41A7-BBD4-9139630E93BD}" destId="{2F2E5F0E-2111-4E66-A9D7-D04CF7B90961}" srcOrd="0" destOrd="0" presId="urn:microsoft.com/office/officeart/2005/8/layout/cycle6"/>
    <dgm:cxn modelId="{A3D737C4-82B7-4E62-9343-B627DED2BDB5}" type="presOf" srcId="{C92DB2F4-106E-4CB7-BBC2-D40355A8293F}" destId="{681EE38E-5924-4B61-8292-6A529FD93F68}" srcOrd="0" destOrd="0" presId="urn:microsoft.com/office/officeart/2005/8/layout/cycle6"/>
    <dgm:cxn modelId="{D38B5CDE-4295-41C6-AF53-C7DB05C0CA60}" srcId="{DE706BED-81E4-4BEF-A912-DB0351095119}" destId="{6301C1A7-A0F9-444F-B2BB-8138CE606403}" srcOrd="2" destOrd="0" parTransId="{E5118FFB-D0E2-4F56-B69E-3475D312B2B1}" sibTransId="{2C76C082-C6F9-4D10-AAF3-5B48AC1C4146}"/>
    <dgm:cxn modelId="{6FAC92E5-00A7-436C-9223-84EA4148D512}" type="presOf" srcId="{6301C1A7-A0F9-444F-B2BB-8138CE606403}" destId="{589D2EA3-EBE4-4DB6-8E8D-F86FBB8A9059}" srcOrd="0" destOrd="0" presId="urn:microsoft.com/office/officeart/2005/8/layout/cycle6"/>
    <dgm:cxn modelId="{C05E7DE6-54A8-4DB8-B990-0B9AD52FA1A7}" type="presOf" srcId="{BCC0B61B-CB66-4257-A832-E4BA553FA72C}" destId="{49131B38-1FD5-49F4-9064-4CE445835F8F}" srcOrd="0" destOrd="0" presId="urn:microsoft.com/office/officeart/2005/8/layout/cycle6"/>
    <dgm:cxn modelId="{4CCD47FE-DE15-42E7-9EB5-B3C48EE57248}" type="presOf" srcId="{B8BCB1C7-3739-40B0-8986-2E7050F47ECB}" destId="{EEF7AD85-FAA3-4EC9-AFEF-B2EE606B67AB}" srcOrd="0" destOrd="0" presId="urn:microsoft.com/office/officeart/2005/8/layout/cycle6"/>
    <dgm:cxn modelId="{4625ECE3-48DB-4E0D-AE2F-605DD20421BA}" type="presParOf" srcId="{2B2E240F-D19F-446E-A131-21A4582810EC}" destId="{6E84B671-FED6-4D46-9991-4F20A853766D}" srcOrd="0" destOrd="0" presId="urn:microsoft.com/office/officeart/2005/8/layout/cycle6"/>
    <dgm:cxn modelId="{69266A5E-774D-4F27-9AF2-A0B8693F6A07}" type="presParOf" srcId="{2B2E240F-D19F-446E-A131-21A4582810EC}" destId="{94DA85C3-7971-4B4B-A6FA-1747A42DE70A}" srcOrd="1" destOrd="0" presId="urn:microsoft.com/office/officeart/2005/8/layout/cycle6"/>
    <dgm:cxn modelId="{4AD8E756-E1C0-48EF-80A7-BDAC0D164784}" type="presParOf" srcId="{2B2E240F-D19F-446E-A131-21A4582810EC}" destId="{49131B38-1FD5-49F4-9064-4CE445835F8F}" srcOrd="2" destOrd="0" presId="urn:microsoft.com/office/officeart/2005/8/layout/cycle6"/>
    <dgm:cxn modelId="{10FF4AA7-0A5D-427F-9C7D-2428F5B1A294}" type="presParOf" srcId="{2B2E240F-D19F-446E-A131-21A4582810EC}" destId="{B9B45A41-4E72-41F9-8931-83D37F037219}" srcOrd="3" destOrd="0" presId="urn:microsoft.com/office/officeart/2005/8/layout/cycle6"/>
    <dgm:cxn modelId="{CF6D6BCB-7ABC-432D-86A2-C9F80D290D99}" type="presParOf" srcId="{2B2E240F-D19F-446E-A131-21A4582810EC}" destId="{721196A9-901E-46E9-8F56-142F42136D3D}" srcOrd="4" destOrd="0" presId="urn:microsoft.com/office/officeart/2005/8/layout/cycle6"/>
    <dgm:cxn modelId="{2DC9D06B-381B-445F-AE5D-60090D50F02F}" type="presParOf" srcId="{2B2E240F-D19F-446E-A131-21A4582810EC}" destId="{681EE38E-5924-4B61-8292-6A529FD93F68}" srcOrd="5" destOrd="0" presId="urn:microsoft.com/office/officeart/2005/8/layout/cycle6"/>
    <dgm:cxn modelId="{7E359F40-4A58-4318-A025-330059B856C8}" type="presParOf" srcId="{2B2E240F-D19F-446E-A131-21A4582810EC}" destId="{589D2EA3-EBE4-4DB6-8E8D-F86FBB8A9059}" srcOrd="6" destOrd="0" presId="urn:microsoft.com/office/officeart/2005/8/layout/cycle6"/>
    <dgm:cxn modelId="{42CBDBB1-55CC-45B8-89E5-62386AF9D7A2}" type="presParOf" srcId="{2B2E240F-D19F-446E-A131-21A4582810EC}" destId="{63C300E8-D45D-4579-BE86-D75961928B4E}" srcOrd="7" destOrd="0" presId="urn:microsoft.com/office/officeart/2005/8/layout/cycle6"/>
    <dgm:cxn modelId="{19DE4E16-72F1-41C3-AE74-BE1B829A27C8}" type="presParOf" srcId="{2B2E240F-D19F-446E-A131-21A4582810EC}" destId="{3B9530C9-EECD-4816-A29D-0F1CDD6DD8B7}" srcOrd="8" destOrd="0" presId="urn:microsoft.com/office/officeart/2005/8/layout/cycle6"/>
    <dgm:cxn modelId="{43455685-2863-4A86-9BA0-109AB757B1E9}" type="presParOf" srcId="{2B2E240F-D19F-446E-A131-21A4582810EC}" destId="{EEF7AD85-FAA3-4EC9-AFEF-B2EE606B67AB}" srcOrd="9" destOrd="0" presId="urn:microsoft.com/office/officeart/2005/8/layout/cycle6"/>
    <dgm:cxn modelId="{0814D75E-6E4B-4850-898E-32DAF97737EC}" type="presParOf" srcId="{2B2E240F-D19F-446E-A131-21A4582810EC}" destId="{2E327A0E-6824-4BE1-B7D5-EA78A65B6A30}" srcOrd="10" destOrd="0" presId="urn:microsoft.com/office/officeart/2005/8/layout/cycle6"/>
    <dgm:cxn modelId="{8FA6BD0A-8A3A-4185-8646-51D639880C0D}" type="presParOf" srcId="{2B2E240F-D19F-446E-A131-21A4582810EC}" destId="{9B1F1CA9-5D10-47C6-86C5-97FDDBC6BF73}" srcOrd="11" destOrd="0" presId="urn:microsoft.com/office/officeart/2005/8/layout/cycle6"/>
    <dgm:cxn modelId="{BC170A97-33E7-4126-B6B2-BD2C6BF4BF18}" type="presParOf" srcId="{2B2E240F-D19F-446E-A131-21A4582810EC}" destId="{D852A3C1-5968-411B-B56F-DBA384180233}" srcOrd="12" destOrd="0" presId="urn:microsoft.com/office/officeart/2005/8/layout/cycle6"/>
    <dgm:cxn modelId="{A3468F7C-435E-4E56-B938-A8481F092B2B}" type="presParOf" srcId="{2B2E240F-D19F-446E-A131-21A4582810EC}" destId="{F97AA05B-7F3B-457B-9258-19C8B3B46150}" srcOrd="13" destOrd="0" presId="urn:microsoft.com/office/officeart/2005/8/layout/cycle6"/>
    <dgm:cxn modelId="{AF691C86-7F28-467C-B720-FA51946C9991}" type="presParOf" srcId="{2B2E240F-D19F-446E-A131-21A4582810EC}" destId="{EEF2CE0D-BAF5-4F5B-B5BD-05132B5CC23C}" srcOrd="14" destOrd="0" presId="urn:microsoft.com/office/officeart/2005/8/layout/cycle6"/>
    <dgm:cxn modelId="{B2C9EE91-0407-4D19-8C58-04E6801DD63B}" type="presParOf" srcId="{2B2E240F-D19F-446E-A131-21A4582810EC}" destId="{8A9FD916-9315-4602-9C5D-48121CFA84F1}" srcOrd="15" destOrd="0" presId="urn:microsoft.com/office/officeart/2005/8/layout/cycle6"/>
    <dgm:cxn modelId="{279A910B-A280-4672-8BB7-1602F9ACAE89}" type="presParOf" srcId="{2B2E240F-D19F-446E-A131-21A4582810EC}" destId="{C9DA7C7E-BAD7-49DB-8A59-958072E9EC55}" srcOrd="16" destOrd="0" presId="urn:microsoft.com/office/officeart/2005/8/layout/cycle6"/>
    <dgm:cxn modelId="{5A1FFC4C-8355-4389-86D4-3C2F0508A404}" type="presParOf" srcId="{2B2E240F-D19F-446E-A131-21A4582810EC}" destId="{2F2E5F0E-2111-4E66-A9D7-D04CF7B90961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D9AD0B-D3C2-428C-A4E1-E6E21795F55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fi-FI"/>
        </a:p>
      </dgm:t>
    </dgm:pt>
    <dgm:pt modelId="{D50E62FF-CE63-4F58-A7A1-DE21C30DDA66}">
      <dgm:prSet phldrT="[Text]" custT="1"/>
      <dgm:spPr>
        <a:ln>
          <a:noFill/>
        </a:ln>
        <a:effectLst/>
        <a:sp3d prstMaterial="softEdge">
          <a:bevelT w="127000" prst="artDeco"/>
        </a:sp3d>
      </dgm:spPr>
      <dgm:t>
        <a:bodyPr/>
        <a:lstStyle/>
        <a:p>
          <a:r>
            <a:rPr lang="fi-FI" sz="2300" b="1" dirty="0"/>
            <a:t>Aineistoja esim.</a:t>
          </a:r>
        </a:p>
      </dgm:t>
    </dgm:pt>
    <dgm:pt modelId="{DC2B721A-1C6C-47D0-83CA-5C0248BA4570}" type="parTrans" cxnId="{51581FB8-25B7-4DF1-899B-3BB352D9ABBE}">
      <dgm:prSet/>
      <dgm:spPr/>
      <dgm:t>
        <a:bodyPr/>
        <a:lstStyle/>
        <a:p>
          <a:endParaRPr lang="fi-FI"/>
        </a:p>
      </dgm:t>
    </dgm:pt>
    <dgm:pt modelId="{AAE9B653-D363-4AB4-B77F-36D0BE60C545}" type="sibTrans" cxnId="{51581FB8-25B7-4DF1-899B-3BB352D9ABBE}">
      <dgm:prSet/>
      <dgm:spPr/>
      <dgm:t>
        <a:bodyPr/>
        <a:lstStyle/>
        <a:p>
          <a:endParaRPr lang="fi-FI"/>
        </a:p>
      </dgm:t>
    </dgm:pt>
    <dgm:pt modelId="{F3907BCB-CE18-4B8B-9DA1-25FC72B64D85}">
      <dgm:prSet phldrT="[Text]" custT="1"/>
      <dgm:spPr>
        <a:ln>
          <a:noFill/>
        </a:ln>
        <a:effectLst/>
        <a:sp3d prstMaterial="softEdge">
          <a:bevelT w="127000" prst="artDeco"/>
        </a:sp3d>
      </dgm:spPr>
      <dgm:t>
        <a:bodyPr/>
        <a:lstStyle/>
        <a:p>
          <a:r>
            <a:rPr lang="fi-FI" sz="1400" dirty="0"/>
            <a:t>Kustannustiedot</a:t>
          </a:r>
        </a:p>
      </dgm:t>
    </dgm:pt>
    <dgm:pt modelId="{1AF37C8D-4600-4CE1-A094-4DFACA6C3597}" type="parTrans" cxnId="{399AE33D-AF94-4AF1-BF92-6F38D0A8ECD6}">
      <dgm:prSet/>
      <dgm:spPr/>
      <dgm:t>
        <a:bodyPr/>
        <a:lstStyle/>
        <a:p>
          <a:endParaRPr lang="fi-FI"/>
        </a:p>
      </dgm:t>
    </dgm:pt>
    <dgm:pt modelId="{9E6AEAA7-B9D0-4DD4-9A79-44A8D1B72493}" type="sibTrans" cxnId="{399AE33D-AF94-4AF1-BF92-6F38D0A8ECD6}">
      <dgm:prSet/>
      <dgm:spPr/>
      <dgm:t>
        <a:bodyPr/>
        <a:lstStyle/>
        <a:p>
          <a:endParaRPr lang="fi-FI"/>
        </a:p>
      </dgm:t>
    </dgm:pt>
    <dgm:pt modelId="{E5FE5ED1-490E-4D39-BA43-E34A0B9377B8}">
      <dgm:prSet phldrT="[Text]" custT="1"/>
      <dgm:spPr>
        <a:ln>
          <a:noFill/>
        </a:ln>
        <a:effectLst/>
        <a:sp3d prstMaterial="softEdge">
          <a:bevelT w="127000" prst="artDeco"/>
        </a:sp3d>
      </dgm:spPr>
      <dgm:t>
        <a:bodyPr/>
        <a:lstStyle/>
        <a:p>
          <a:r>
            <a:rPr lang="fi-FI" sz="1400" dirty="0"/>
            <a:t>Oppilas- ja oppilaitosmäärät</a:t>
          </a:r>
        </a:p>
      </dgm:t>
    </dgm:pt>
    <dgm:pt modelId="{B3E6CF1B-2F4A-48D2-ABA3-268607760EFF}" type="parTrans" cxnId="{DBD79549-097F-4D05-B31C-9C4036A3DB89}">
      <dgm:prSet/>
      <dgm:spPr/>
      <dgm:t>
        <a:bodyPr/>
        <a:lstStyle/>
        <a:p>
          <a:endParaRPr lang="fi-FI"/>
        </a:p>
      </dgm:t>
    </dgm:pt>
    <dgm:pt modelId="{91CD9249-5B86-45FA-BFBC-520C841D4B79}" type="sibTrans" cxnId="{DBD79549-097F-4D05-B31C-9C4036A3DB89}">
      <dgm:prSet/>
      <dgm:spPr/>
      <dgm:t>
        <a:bodyPr/>
        <a:lstStyle/>
        <a:p>
          <a:endParaRPr lang="fi-FI"/>
        </a:p>
      </dgm:t>
    </dgm:pt>
    <dgm:pt modelId="{AFDDA47E-AC29-4359-890A-F742B99B60D3}">
      <dgm:prSet phldrT="[Text]" custT="1"/>
      <dgm:spPr>
        <a:ln>
          <a:noFill/>
        </a:ln>
        <a:effectLst/>
        <a:sp3d prstMaterial="softEdge">
          <a:bevelT w="127000" prst="artDeco"/>
        </a:sp3d>
      </dgm:spPr>
      <dgm:t>
        <a:bodyPr/>
        <a:lstStyle/>
        <a:p>
          <a:r>
            <a:rPr lang="fi-FI" sz="1400" dirty="0"/>
            <a:t>Erityisopetus</a:t>
          </a:r>
        </a:p>
      </dgm:t>
    </dgm:pt>
    <dgm:pt modelId="{E4317F40-273E-4892-B12C-096F6C7FA6D2}" type="parTrans" cxnId="{B0A2D5B2-82C7-4A0E-9070-CF1FAEF9A5B7}">
      <dgm:prSet/>
      <dgm:spPr/>
      <dgm:t>
        <a:bodyPr/>
        <a:lstStyle/>
        <a:p>
          <a:endParaRPr lang="fi-FI"/>
        </a:p>
      </dgm:t>
    </dgm:pt>
    <dgm:pt modelId="{77B2E499-98DA-496D-8406-093DB2E9AE01}" type="sibTrans" cxnId="{B0A2D5B2-82C7-4A0E-9070-CF1FAEF9A5B7}">
      <dgm:prSet/>
      <dgm:spPr/>
      <dgm:t>
        <a:bodyPr/>
        <a:lstStyle/>
        <a:p>
          <a:endParaRPr lang="fi-FI"/>
        </a:p>
      </dgm:t>
    </dgm:pt>
    <dgm:pt modelId="{F50524F0-270A-4615-9F85-5F63E0FAD0DA}">
      <dgm:prSet phldrT="[Text]" custT="1"/>
      <dgm:spPr>
        <a:ln>
          <a:noFill/>
        </a:ln>
        <a:effectLst/>
        <a:sp3d prstMaterial="softEdge">
          <a:bevelT w="127000" prst="artDeco"/>
        </a:sp3d>
      </dgm:spPr>
      <dgm:t>
        <a:bodyPr/>
        <a:lstStyle/>
        <a:p>
          <a:r>
            <a:rPr lang="fi-FI" sz="1400" dirty="0"/>
            <a:t>Opetustunnit ja ryhmäkoko</a:t>
          </a:r>
        </a:p>
      </dgm:t>
    </dgm:pt>
    <dgm:pt modelId="{E88601B2-4C63-46C2-BB06-026F99608BF2}" type="parTrans" cxnId="{ADB048CB-FFF9-4093-A2C1-3964AC20AA69}">
      <dgm:prSet/>
      <dgm:spPr/>
      <dgm:t>
        <a:bodyPr/>
        <a:lstStyle/>
        <a:p>
          <a:endParaRPr lang="fi-FI"/>
        </a:p>
      </dgm:t>
    </dgm:pt>
    <dgm:pt modelId="{E5F8472B-C38B-4E51-8872-8DB2615264A1}" type="sibTrans" cxnId="{ADB048CB-FFF9-4093-A2C1-3964AC20AA69}">
      <dgm:prSet/>
      <dgm:spPr/>
      <dgm:t>
        <a:bodyPr/>
        <a:lstStyle/>
        <a:p>
          <a:endParaRPr lang="fi-FI"/>
        </a:p>
      </dgm:t>
    </dgm:pt>
    <dgm:pt modelId="{F0B3A5F1-5A7A-4E1A-B292-D7105643AFD0}">
      <dgm:prSet phldrT="[Text]" custT="1"/>
      <dgm:spPr>
        <a:ln>
          <a:noFill/>
        </a:ln>
        <a:effectLst/>
        <a:sp3d prstMaterial="softEdge">
          <a:bevelT w="127000" prst="artDeco"/>
        </a:sp3d>
      </dgm:spPr>
      <dgm:t>
        <a:bodyPr/>
        <a:lstStyle/>
        <a:p>
          <a:r>
            <a:rPr lang="fi-FI" sz="1400" dirty="0"/>
            <a:t>Varhaiskasvatus ja lapset</a:t>
          </a:r>
        </a:p>
      </dgm:t>
    </dgm:pt>
    <dgm:pt modelId="{0A22827C-FAD0-456A-AB63-EA74342F46E3}" type="parTrans" cxnId="{738FB3CC-BDAD-4C87-9AC8-3EAB78486512}">
      <dgm:prSet/>
      <dgm:spPr/>
      <dgm:t>
        <a:bodyPr/>
        <a:lstStyle/>
        <a:p>
          <a:endParaRPr lang="fi-FI"/>
        </a:p>
      </dgm:t>
    </dgm:pt>
    <dgm:pt modelId="{9FC35048-C5DF-4ED4-B932-3A133B19EE6C}" type="sibTrans" cxnId="{738FB3CC-BDAD-4C87-9AC8-3EAB78486512}">
      <dgm:prSet/>
      <dgm:spPr/>
      <dgm:t>
        <a:bodyPr/>
        <a:lstStyle/>
        <a:p>
          <a:endParaRPr lang="fi-FI"/>
        </a:p>
      </dgm:t>
    </dgm:pt>
    <dgm:pt modelId="{765C196F-9ED1-489F-A940-B79514A3E1B0}">
      <dgm:prSet phldrT="[Text]" custT="1"/>
      <dgm:spPr>
        <a:ln>
          <a:noFill/>
        </a:ln>
        <a:effectLst/>
        <a:sp3d prstMaterial="softEdge">
          <a:bevelT w="127000" prst="artDeco"/>
        </a:sp3d>
      </dgm:spPr>
      <dgm:t>
        <a:bodyPr/>
        <a:lstStyle/>
        <a:p>
          <a:r>
            <a:rPr lang="fi-FI" sz="1400" dirty="0"/>
            <a:t>Hyvinvointi- ja oppiminen</a:t>
          </a:r>
        </a:p>
      </dgm:t>
    </dgm:pt>
    <dgm:pt modelId="{BB413C5A-D6EF-49F5-A5D1-EEF02F62C16F}" type="parTrans" cxnId="{5B7601A0-7241-4FFF-B636-F7FE016A5CD8}">
      <dgm:prSet/>
      <dgm:spPr/>
      <dgm:t>
        <a:bodyPr/>
        <a:lstStyle/>
        <a:p>
          <a:endParaRPr lang="fi-FI"/>
        </a:p>
      </dgm:t>
    </dgm:pt>
    <dgm:pt modelId="{CD168A9A-537F-4909-9C5C-722164DD09F0}" type="sibTrans" cxnId="{5B7601A0-7241-4FFF-B636-F7FE016A5CD8}">
      <dgm:prSet/>
      <dgm:spPr/>
      <dgm:t>
        <a:bodyPr/>
        <a:lstStyle/>
        <a:p>
          <a:endParaRPr lang="fi-FI"/>
        </a:p>
      </dgm:t>
    </dgm:pt>
    <dgm:pt modelId="{A4DFEA53-3C85-4ADC-B936-EB416E89D3B7}" type="pres">
      <dgm:prSet presAssocID="{73D9AD0B-D3C2-428C-A4E1-E6E21795F55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4E24D65-0D7C-45D0-B8B7-B84545A0E239}" type="pres">
      <dgm:prSet presAssocID="{D50E62FF-CE63-4F58-A7A1-DE21C30DDA66}" presName="Parent" presStyleLbl="node0" presStyleIdx="0" presStyleCnt="1">
        <dgm:presLayoutVars>
          <dgm:chMax val="6"/>
          <dgm:chPref val="6"/>
        </dgm:presLayoutVars>
      </dgm:prSet>
      <dgm:spPr/>
    </dgm:pt>
    <dgm:pt modelId="{806D2610-7AE6-4CBA-8357-1A5F0B25012C}" type="pres">
      <dgm:prSet presAssocID="{F3907BCB-CE18-4B8B-9DA1-25FC72B64D85}" presName="Accent1" presStyleCnt="0"/>
      <dgm:spPr>
        <a:ln>
          <a:noFill/>
        </a:ln>
        <a:effectLst/>
        <a:sp3d prstMaterial="softEdge">
          <a:bevelT w="127000" prst="artDeco"/>
        </a:sp3d>
      </dgm:spPr>
    </dgm:pt>
    <dgm:pt modelId="{6B0183CA-E508-40EC-AF24-61A814D783E3}" type="pres">
      <dgm:prSet presAssocID="{F3907BCB-CE18-4B8B-9DA1-25FC72B64D85}" presName="Accent" presStyleLbl="bgShp" presStyleIdx="0" presStyleCnt="6"/>
      <dgm:spPr>
        <a:ln>
          <a:noFill/>
        </a:ln>
        <a:effectLst/>
        <a:sp3d prstMaterial="softEdge">
          <a:bevelT w="127000" prst="artDeco"/>
        </a:sp3d>
      </dgm:spPr>
    </dgm:pt>
    <dgm:pt modelId="{D759A2A0-6231-451B-9E4C-7C43C2626D4E}" type="pres">
      <dgm:prSet presAssocID="{F3907BCB-CE18-4B8B-9DA1-25FC72B64D85}" presName="Child1" presStyleLbl="node1" presStyleIdx="0" presStyleCnt="6" custScaleX="115652">
        <dgm:presLayoutVars>
          <dgm:chMax val="0"/>
          <dgm:chPref val="0"/>
          <dgm:bulletEnabled val="1"/>
        </dgm:presLayoutVars>
      </dgm:prSet>
      <dgm:spPr/>
    </dgm:pt>
    <dgm:pt modelId="{F4BB70F9-6E62-417E-A5E8-828FBD9B46B4}" type="pres">
      <dgm:prSet presAssocID="{E5FE5ED1-490E-4D39-BA43-E34A0B9377B8}" presName="Accent2" presStyleCnt="0"/>
      <dgm:spPr>
        <a:ln>
          <a:noFill/>
        </a:ln>
        <a:effectLst/>
        <a:sp3d prstMaterial="softEdge">
          <a:bevelT w="127000" prst="artDeco"/>
        </a:sp3d>
      </dgm:spPr>
    </dgm:pt>
    <dgm:pt modelId="{1B405859-DFC7-4553-B64B-1B433220C954}" type="pres">
      <dgm:prSet presAssocID="{E5FE5ED1-490E-4D39-BA43-E34A0B9377B8}" presName="Accent" presStyleLbl="bgShp" presStyleIdx="1" presStyleCnt="6"/>
      <dgm:spPr>
        <a:noFill/>
        <a:ln>
          <a:noFill/>
        </a:ln>
        <a:effectLst/>
        <a:sp3d prstMaterial="softEdge">
          <a:bevelT w="127000" prst="artDeco"/>
        </a:sp3d>
      </dgm:spPr>
    </dgm:pt>
    <dgm:pt modelId="{16550E8F-7157-4AB4-BFAD-9BAE5034B5E8}" type="pres">
      <dgm:prSet presAssocID="{E5FE5ED1-490E-4D39-BA43-E34A0B9377B8}" presName="Child2" presStyleLbl="node1" presStyleIdx="1" presStyleCnt="6" custScaleX="115652">
        <dgm:presLayoutVars>
          <dgm:chMax val="0"/>
          <dgm:chPref val="0"/>
          <dgm:bulletEnabled val="1"/>
        </dgm:presLayoutVars>
      </dgm:prSet>
      <dgm:spPr/>
    </dgm:pt>
    <dgm:pt modelId="{DF8668C2-9F15-493C-9EE9-1570D32BA69D}" type="pres">
      <dgm:prSet presAssocID="{AFDDA47E-AC29-4359-890A-F742B99B60D3}" presName="Accent3" presStyleCnt="0"/>
      <dgm:spPr>
        <a:ln>
          <a:noFill/>
        </a:ln>
        <a:effectLst/>
        <a:sp3d prstMaterial="softEdge">
          <a:bevelT w="127000" prst="artDeco"/>
        </a:sp3d>
      </dgm:spPr>
    </dgm:pt>
    <dgm:pt modelId="{D576636D-1E98-4C7E-A1B0-FFE475DD556F}" type="pres">
      <dgm:prSet presAssocID="{AFDDA47E-AC29-4359-890A-F742B99B60D3}" presName="Accent" presStyleLbl="bgShp" presStyleIdx="2" presStyleCnt="6"/>
      <dgm:spPr>
        <a:noFill/>
        <a:ln>
          <a:noFill/>
        </a:ln>
        <a:effectLst/>
        <a:sp3d prstMaterial="softEdge">
          <a:bevelT w="127000" prst="artDeco"/>
        </a:sp3d>
      </dgm:spPr>
    </dgm:pt>
    <dgm:pt modelId="{9F5EF8F5-8092-4800-B9FE-F9B99C87FB35}" type="pres">
      <dgm:prSet presAssocID="{AFDDA47E-AC29-4359-890A-F742B99B60D3}" presName="Child3" presStyleLbl="node1" presStyleIdx="2" presStyleCnt="6" custScaleX="115652">
        <dgm:presLayoutVars>
          <dgm:chMax val="0"/>
          <dgm:chPref val="0"/>
          <dgm:bulletEnabled val="1"/>
        </dgm:presLayoutVars>
      </dgm:prSet>
      <dgm:spPr/>
    </dgm:pt>
    <dgm:pt modelId="{37876307-5F1C-4920-B069-EC1100F35E6F}" type="pres">
      <dgm:prSet presAssocID="{F50524F0-270A-4615-9F85-5F63E0FAD0DA}" presName="Accent4" presStyleCnt="0"/>
      <dgm:spPr>
        <a:ln>
          <a:noFill/>
        </a:ln>
        <a:effectLst/>
        <a:sp3d prstMaterial="softEdge">
          <a:bevelT w="127000" prst="artDeco"/>
        </a:sp3d>
      </dgm:spPr>
    </dgm:pt>
    <dgm:pt modelId="{AD334001-FB70-4394-BE4B-C53B9277D7E4}" type="pres">
      <dgm:prSet presAssocID="{F50524F0-270A-4615-9F85-5F63E0FAD0DA}" presName="Accent" presStyleLbl="bgShp" presStyleIdx="3" presStyleCnt="6"/>
      <dgm:spPr>
        <a:noFill/>
        <a:ln>
          <a:noFill/>
        </a:ln>
        <a:effectLst/>
        <a:sp3d prstMaterial="softEdge">
          <a:bevelT w="127000" prst="artDeco"/>
        </a:sp3d>
      </dgm:spPr>
    </dgm:pt>
    <dgm:pt modelId="{F277D60F-627C-439D-AF60-237EA03EF0D2}" type="pres">
      <dgm:prSet presAssocID="{F50524F0-270A-4615-9F85-5F63E0FAD0DA}" presName="Child4" presStyleLbl="node1" presStyleIdx="3" presStyleCnt="6" custScaleX="115652">
        <dgm:presLayoutVars>
          <dgm:chMax val="0"/>
          <dgm:chPref val="0"/>
          <dgm:bulletEnabled val="1"/>
        </dgm:presLayoutVars>
      </dgm:prSet>
      <dgm:spPr/>
    </dgm:pt>
    <dgm:pt modelId="{BE177022-852A-4992-8BDB-942AFB7B7453}" type="pres">
      <dgm:prSet presAssocID="{F0B3A5F1-5A7A-4E1A-B292-D7105643AFD0}" presName="Accent5" presStyleCnt="0"/>
      <dgm:spPr>
        <a:ln>
          <a:noFill/>
        </a:ln>
        <a:effectLst/>
        <a:sp3d prstMaterial="softEdge">
          <a:bevelT w="127000" prst="artDeco"/>
        </a:sp3d>
      </dgm:spPr>
    </dgm:pt>
    <dgm:pt modelId="{69E6A5AD-7A8A-4FA1-9988-4EB989CBFB31}" type="pres">
      <dgm:prSet presAssocID="{F0B3A5F1-5A7A-4E1A-B292-D7105643AFD0}" presName="Accent" presStyleLbl="bgShp" presStyleIdx="4" presStyleCnt="6"/>
      <dgm:spPr>
        <a:noFill/>
        <a:ln>
          <a:noFill/>
        </a:ln>
        <a:effectLst/>
        <a:sp3d prstMaterial="softEdge">
          <a:bevelT w="127000" prst="artDeco"/>
        </a:sp3d>
      </dgm:spPr>
    </dgm:pt>
    <dgm:pt modelId="{06AB7F5C-09C6-42C7-AF73-DE1B0C5D74ED}" type="pres">
      <dgm:prSet presAssocID="{F0B3A5F1-5A7A-4E1A-B292-D7105643AFD0}" presName="Child5" presStyleLbl="node1" presStyleIdx="4" presStyleCnt="6" custScaleX="115652">
        <dgm:presLayoutVars>
          <dgm:chMax val="0"/>
          <dgm:chPref val="0"/>
          <dgm:bulletEnabled val="1"/>
        </dgm:presLayoutVars>
      </dgm:prSet>
      <dgm:spPr/>
    </dgm:pt>
    <dgm:pt modelId="{C00B1F32-AEDD-40AF-9459-A084647484C0}" type="pres">
      <dgm:prSet presAssocID="{765C196F-9ED1-489F-A940-B79514A3E1B0}" presName="Accent6" presStyleCnt="0"/>
      <dgm:spPr>
        <a:ln>
          <a:noFill/>
        </a:ln>
        <a:effectLst/>
        <a:sp3d prstMaterial="softEdge">
          <a:bevelT w="127000" prst="artDeco"/>
        </a:sp3d>
      </dgm:spPr>
    </dgm:pt>
    <dgm:pt modelId="{A386CE2F-FCE3-4FAA-8506-62CBA675EAE9}" type="pres">
      <dgm:prSet presAssocID="{765C196F-9ED1-489F-A940-B79514A3E1B0}" presName="Accent" presStyleLbl="bgShp" presStyleIdx="5" presStyleCnt="6"/>
      <dgm:spPr>
        <a:noFill/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D69A2B5A-B201-4101-96B4-910EE0821413}" type="pres">
      <dgm:prSet presAssocID="{765C196F-9ED1-489F-A940-B79514A3E1B0}" presName="Child6" presStyleLbl="node1" presStyleIdx="5" presStyleCnt="6" custScaleX="115652">
        <dgm:presLayoutVars>
          <dgm:chMax val="0"/>
          <dgm:chPref val="0"/>
          <dgm:bulletEnabled val="1"/>
        </dgm:presLayoutVars>
      </dgm:prSet>
      <dgm:spPr/>
    </dgm:pt>
  </dgm:ptLst>
  <dgm:cxnLst>
    <dgm:cxn modelId="{18A6820F-CD29-4148-A75D-AF2B917AA2FA}" type="presOf" srcId="{F0B3A5F1-5A7A-4E1A-B292-D7105643AFD0}" destId="{06AB7F5C-09C6-42C7-AF73-DE1B0C5D74ED}" srcOrd="0" destOrd="0" presId="urn:microsoft.com/office/officeart/2011/layout/HexagonRadial"/>
    <dgm:cxn modelId="{3D7C9418-A6FE-467A-BC37-E98AF8458B05}" type="presOf" srcId="{D50E62FF-CE63-4F58-A7A1-DE21C30DDA66}" destId="{64E24D65-0D7C-45D0-B8B7-B84545A0E239}" srcOrd="0" destOrd="0" presId="urn:microsoft.com/office/officeart/2011/layout/HexagonRadial"/>
    <dgm:cxn modelId="{399AE33D-AF94-4AF1-BF92-6F38D0A8ECD6}" srcId="{D50E62FF-CE63-4F58-A7A1-DE21C30DDA66}" destId="{F3907BCB-CE18-4B8B-9DA1-25FC72B64D85}" srcOrd="0" destOrd="0" parTransId="{1AF37C8D-4600-4CE1-A094-4DFACA6C3597}" sibTransId="{9E6AEAA7-B9D0-4DD4-9A79-44A8D1B72493}"/>
    <dgm:cxn modelId="{5A67E73F-75E5-493C-85FD-F44F68CADDA3}" type="presOf" srcId="{73D9AD0B-D3C2-428C-A4E1-E6E21795F555}" destId="{A4DFEA53-3C85-4ADC-B936-EB416E89D3B7}" srcOrd="0" destOrd="0" presId="urn:microsoft.com/office/officeart/2011/layout/HexagonRadial"/>
    <dgm:cxn modelId="{DBD79549-097F-4D05-B31C-9C4036A3DB89}" srcId="{D50E62FF-CE63-4F58-A7A1-DE21C30DDA66}" destId="{E5FE5ED1-490E-4D39-BA43-E34A0B9377B8}" srcOrd="1" destOrd="0" parTransId="{B3E6CF1B-2F4A-48D2-ABA3-268607760EFF}" sibTransId="{91CD9249-5B86-45FA-BFBC-520C841D4B79}"/>
    <dgm:cxn modelId="{A1978A51-D784-4941-AFA2-0C5EC6611B9A}" type="presOf" srcId="{F3907BCB-CE18-4B8B-9DA1-25FC72B64D85}" destId="{D759A2A0-6231-451B-9E4C-7C43C2626D4E}" srcOrd="0" destOrd="0" presId="urn:microsoft.com/office/officeart/2011/layout/HexagonRadial"/>
    <dgm:cxn modelId="{DF03BE74-BE20-4B38-AE10-7F0F038C424E}" type="presOf" srcId="{AFDDA47E-AC29-4359-890A-F742B99B60D3}" destId="{9F5EF8F5-8092-4800-B9FE-F9B99C87FB35}" srcOrd="0" destOrd="0" presId="urn:microsoft.com/office/officeart/2011/layout/HexagonRadial"/>
    <dgm:cxn modelId="{5FB7F786-0E7B-4734-9D47-3B216BADBA97}" type="presOf" srcId="{E5FE5ED1-490E-4D39-BA43-E34A0B9377B8}" destId="{16550E8F-7157-4AB4-BFAD-9BAE5034B5E8}" srcOrd="0" destOrd="0" presId="urn:microsoft.com/office/officeart/2011/layout/HexagonRadial"/>
    <dgm:cxn modelId="{7E04B48E-5C1F-4656-8D76-BDBA191A1FA4}" type="presOf" srcId="{765C196F-9ED1-489F-A940-B79514A3E1B0}" destId="{D69A2B5A-B201-4101-96B4-910EE0821413}" srcOrd="0" destOrd="0" presId="urn:microsoft.com/office/officeart/2011/layout/HexagonRadial"/>
    <dgm:cxn modelId="{3867F39D-7DB6-4DC3-80EB-989599C5BE5B}" type="presOf" srcId="{F50524F0-270A-4615-9F85-5F63E0FAD0DA}" destId="{F277D60F-627C-439D-AF60-237EA03EF0D2}" srcOrd="0" destOrd="0" presId="urn:microsoft.com/office/officeart/2011/layout/HexagonRadial"/>
    <dgm:cxn modelId="{5B7601A0-7241-4FFF-B636-F7FE016A5CD8}" srcId="{D50E62FF-CE63-4F58-A7A1-DE21C30DDA66}" destId="{765C196F-9ED1-489F-A940-B79514A3E1B0}" srcOrd="5" destOrd="0" parTransId="{BB413C5A-D6EF-49F5-A5D1-EEF02F62C16F}" sibTransId="{CD168A9A-537F-4909-9C5C-722164DD09F0}"/>
    <dgm:cxn modelId="{B0A2D5B2-82C7-4A0E-9070-CF1FAEF9A5B7}" srcId="{D50E62FF-CE63-4F58-A7A1-DE21C30DDA66}" destId="{AFDDA47E-AC29-4359-890A-F742B99B60D3}" srcOrd="2" destOrd="0" parTransId="{E4317F40-273E-4892-B12C-096F6C7FA6D2}" sibTransId="{77B2E499-98DA-496D-8406-093DB2E9AE01}"/>
    <dgm:cxn modelId="{51581FB8-25B7-4DF1-899B-3BB352D9ABBE}" srcId="{73D9AD0B-D3C2-428C-A4E1-E6E21795F555}" destId="{D50E62FF-CE63-4F58-A7A1-DE21C30DDA66}" srcOrd="0" destOrd="0" parTransId="{DC2B721A-1C6C-47D0-83CA-5C0248BA4570}" sibTransId="{AAE9B653-D363-4AB4-B77F-36D0BE60C545}"/>
    <dgm:cxn modelId="{ADB048CB-FFF9-4093-A2C1-3964AC20AA69}" srcId="{D50E62FF-CE63-4F58-A7A1-DE21C30DDA66}" destId="{F50524F0-270A-4615-9F85-5F63E0FAD0DA}" srcOrd="3" destOrd="0" parTransId="{E88601B2-4C63-46C2-BB06-026F99608BF2}" sibTransId="{E5F8472B-C38B-4E51-8872-8DB2615264A1}"/>
    <dgm:cxn modelId="{738FB3CC-BDAD-4C87-9AC8-3EAB78486512}" srcId="{D50E62FF-CE63-4F58-A7A1-DE21C30DDA66}" destId="{F0B3A5F1-5A7A-4E1A-B292-D7105643AFD0}" srcOrd="4" destOrd="0" parTransId="{0A22827C-FAD0-456A-AB63-EA74342F46E3}" sibTransId="{9FC35048-C5DF-4ED4-B932-3A133B19EE6C}"/>
    <dgm:cxn modelId="{81AD5693-6860-43D3-B2DE-18DB42867E06}" type="presParOf" srcId="{A4DFEA53-3C85-4ADC-B936-EB416E89D3B7}" destId="{64E24D65-0D7C-45D0-B8B7-B84545A0E239}" srcOrd="0" destOrd="0" presId="urn:microsoft.com/office/officeart/2011/layout/HexagonRadial"/>
    <dgm:cxn modelId="{29106A7C-68D2-4449-A23B-DFFFA041AA6B}" type="presParOf" srcId="{A4DFEA53-3C85-4ADC-B936-EB416E89D3B7}" destId="{806D2610-7AE6-4CBA-8357-1A5F0B25012C}" srcOrd="1" destOrd="0" presId="urn:microsoft.com/office/officeart/2011/layout/HexagonRadial"/>
    <dgm:cxn modelId="{CCA32C12-DE06-42D1-8A03-AD5CECDC30EF}" type="presParOf" srcId="{806D2610-7AE6-4CBA-8357-1A5F0B25012C}" destId="{6B0183CA-E508-40EC-AF24-61A814D783E3}" srcOrd="0" destOrd="0" presId="urn:microsoft.com/office/officeart/2011/layout/HexagonRadial"/>
    <dgm:cxn modelId="{25E1E001-DDF7-475E-B497-7ABB4709E9D3}" type="presParOf" srcId="{A4DFEA53-3C85-4ADC-B936-EB416E89D3B7}" destId="{D759A2A0-6231-451B-9E4C-7C43C2626D4E}" srcOrd="2" destOrd="0" presId="urn:microsoft.com/office/officeart/2011/layout/HexagonRadial"/>
    <dgm:cxn modelId="{230D2B8C-1F0E-47AF-933C-F45E1770D065}" type="presParOf" srcId="{A4DFEA53-3C85-4ADC-B936-EB416E89D3B7}" destId="{F4BB70F9-6E62-417E-A5E8-828FBD9B46B4}" srcOrd="3" destOrd="0" presId="urn:microsoft.com/office/officeart/2011/layout/HexagonRadial"/>
    <dgm:cxn modelId="{FB2F8C7B-0564-4F4B-9A26-23DCEF27BF7A}" type="presParOf" srcId="{F4BB70F9-6E62-417E-A5E8-828FBD9B46B4}" destId="{1B405859-DFC7-4553-B64B-1B433220C954}" srcOrd="0" destOrd="0" presId="urn:microsoft.com/office/officeart/2011/layout/HexagonRadial"/>
    <dgm:cxn modelId="{71524B99-3CD0-4A06-9DC0-3C2D48D34795}" type="presParOf" srcId="{A4DFEA53-3C85-4ADC-B936-EB416E89D3B7}" destId="{16550E8F-7157-4AB4-BFAD-9BAE5034B5E8}" srcOrd="4" destOrd="0" presId="urn:microsoft.com/office/officeart/2011/layout/HexagonRadial"/>
    <dgm:cxn modelId="{750B6236-4B6A-40CA-9CF5-6AAB78D41C33}" type="presParOf" srcId="{A4DFEA53-3C85-4ADC-B936-EB416E89D3B7}" destId="{DF8668C2-9F15-493C-9EE9-1570D32BA69D}" srcOrd="5" destOrd="0" presId="urn:microsoft.com/office/officeart/2011/layout/HexagonRadial"/>
    <dgm:cxn modelId="{086FB237-7B37-41D8-9D84-D8B79FAD6A0F}" type="presParOf" srcId="{DF8668C2-9F15-493C-9EE9-1570D32BA69D}" destId="{D576636D-1E98-4C7E-A1B0-FFE475DD556F}" srcOrd="0" destOrd="0" presId="urn:microsoft.com/office/officeart/2011/layout/HexagonRadial"/>
    <dgm:cxn modelId="{95424BBD-5155-4175-BCA1-CE340DEE5FD3}" type="presParOf" srcId="{A4DFEA53-3C85-4ADC-B936-EB416E89D3B7}" destId="{9F5EF8F5-8092-4800-B9FE-F9B99C87FB35}" srcOrd="6" destOrd="0" presId="urn:microsoft.com/office/officeart/2011/layout/HexagonRadial"/>
    <dgm:cxn modelId="{D106E1C3-477A-4B8F-B35E-F34EAE16B361}" type="presParOf" srcId="{A4DFEA53-3C85-4ADC-B936-EB416E89D3B7}" destId="{37876307-5F1C-4920-B069-EC1100F35E6F}" srcOrd="7" destOrd="0" presId="urn:microsoft.com/office/officeart/2011/layout/HexagonRadial"/>
    <dgm:cxn modelId="{FFC68793-AE28-45C9-B151-E5ADDDF6B295}" type="presParOf" srcId="{37876307-5F1C-4920-B069-EC1100F35E6F}" destId="{AD334001-FB70-4394-BE4B-C53B9277D7E4}" srcOrd="0" destOrd="0" presId="urn:microsoft.com/office/officeart/2011/layout/HexagonRadial"/>
    <dgm:cxn modelId="{02B795EE-007B-4C52-AA78-B8BF89984CC8}" type="presParOf" srcId="{A4DFEA53-3C85-4ADC-B936-EB416E89D3B7}" destId="{F277D60F-627C-439D-AF60-237EA03EF0D2}" srcOrd="8" destOrd="0" presId="urn:microsoft.com/office/officeart/2011/layout/HexagonRadial"/>
    <dgm:cxn modelId="{EB3B6777-F6C7-43B2-8F1F-CEF3C22D897A}" type="presParOf" srcId="{A4DFEA53-3C85-4ADC-B936-EB416E89D3B7}" destId="{BE177022-852A-4992-8BDB-942AFB7B7453}" srcOrd="9" destOrd="0" presId="urn:microsoft.com/office/officeart/2011/layout/HexagonRadial"/>
    <dgm:cxn modelId="{0D01C502-4827-49A4-8401-2F83930F911B}" type="presParOf" srcId="{BE177022-852A-4992-8BDB-942AFB7B7453}" destId="{69E6A5AD-7A8A-4FA1-9988-4EB989CBFB31}" srcOrd="0" destOrd="0" presId="urn:microsoft.com/office/officeart/2011/layout/HexagonRadial"/>
    <dgm:cxn modelId="{7FBD32AD-D14F-443E-AAC7-C3D032F4C2F5}" type="presParOf" srcId="{A4DFEA53-3C85-4ADC-B936-EB416E89D3B7}" destId="{06AB7F5C-09C6-42C7-AF73-DE1B0C5D74ED}" srcOrd="10" destOrd="0" presId="urn:microsoft.com/office/officeart/2011/layout/HexagonRadial"/>
    <dgm:cxn modelId="{2EA5E02A-BC69-4225-AA9E-81561236B0BC}" type="presParOf" srcId="{A4DFEA53-3C85-4ADC-B936-EB416E89D3B7}" destId="{C00B1F32-AEDD-40AF-9459-A084647484C0}" srcOrd="11" destOrd="0" presId="urn:microsoft.com/office/officeart/2011/layout/HexagonRadial"/>
    <dgm:cxn modelId="{FBA671B7-5CBD-4841-B362-F13EB38733B4}" type="presParOf" srcId="{C00B1F32-AEDD-40AF-9459-A084647484C0}" destId="{A386CE2F-FCE3-4FAA-8506-62CBA675EAE9}" srcOrd="0" destOrd="0" presId="urn:microsoft.com/office/officeart/2011/layout/HexagonRadial"/>
    <dgm:cxn modelId="{87E5A2F7-F800-49B0-905B-46AB82A3A878}" type="presParOf" srcId="{A4DFEA53-3C85-4ADC-B936-EB416E89D3B7}" destId="{D69A2B5A-B201-4101-96B4-910EE082141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AFA00F-0A86-495E-B893-758E0932F73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2B4128B-338E-4508-AF0F-142457B1AC86}">
      <dgm:prSet phldrT="[Text]"/>
      <dgm:spPr/>
      <dgm:t>
        <a:bodyPr/>
        <a:lstStyle/>
        <a:p>
          <a:r>
            <a:rPr lang="fi-FI" b="1" dirty="0"/>
            <a:t>Varhaiskasvatus</a:t>
          </a:r>
        </a:p>
      </dgm:t>
    </dgm:pt>
    <dgm:pt modelId="{5301FE8F-99CD-4B23-B114-E5EC9A80BCAB}" type="parTrans" cxnId="{7D5197B3-676F-4891-88F7-3431C63A3995}">
      <dgm:prSet/>
      <dgm:spPr/>
      <dgm:t>
        <a:bodyPr/>
        <a:lstStyle/>
        <a:p>
          <a:endParaRPr lang="fi-FI"/>
        </a:p>
      </dgm:t>
    </dgm:pt>
    <dgm:pt modelId="{0A3608EF-D207-46B3-88C9-D23C73D185B3}" type="sibTrans" cxnId="{7D5197B3-676F-4891-88F7-3431C63A3995}">
      <dgm:prSet/>
      <dgm:spPr/>
      <dgm:t>
        <a:bodyPr/>
        <a:lstStyle/>
        <a:p>
          <a:endParaRPr lang="fi-FI"/>
        </a:p>
      </dgm:t>
    </dgm:pt>
    <dgm:pt modelId="{572EBE00-53AB-4797-A986-B95A62E78FC2}">
      <dgm:prSet phldrT="[Text]"/>
      <dgm:spPr/>
      <dgm:t>
        <a:bodyPr/>
        <a:lstStyle/>
        <a:p>
          <a:r>
            <a:rPr lang="fi-FI" b="1" i="0" u="none" dirty="0"/>
            <a:t>Varhaiskasvatusikäinen väestö</a:t>
          </a:r>
          <a:endParaRPr lang="fi-FI" dirty="0"/>
        </a:p>
      </dgm:t>
    </dgm:pt>
    <dgm:pt modelId="{D1ED48C9-D2BE-4473-9766-2F641CB9507A}" type="parTrans" cxnId="{624AC0BC-03BB-40C1-A5D1-80401666A397}">
      <dgm:prSet/>
      <dgm:spPr/>
      <dgm:t>
        <a:bodyPr/>
        <a:lstStyle/>
        <a:p>
          <a:endParaRPr lang="fi-FI"/>
        </a:p>
      </dgm:t>
    </dgm:pt>
    <dgm:pt modelId="{9184235C-D37B-498B-8C01-7BCC224F5379}" type="sibTrans" cxnId="{624AC0BC-03BB-40C1-A5D1-80401666A397}">
      <dgm:prSet/>
      <dgm:spPr/>
      <dgm:t>
        <a:bodyPr/>
        <a:lstStyle/>
        <a:p>
          <a:endParaRPr lang="fi-FI"/>
        </a:p>
      </dgm:t>
    </dgm:pt>
    <dgm:pt modelId="{9E8A003F-5375-4691-8C48-C6E717B05D73}">
      <dgm:prSet phldrT="[Text]"/>
      <dgm:spPr/>
      <dgm:t>
        <a:bodyPr/>
        <a:lstStyle/>
        <a:p>
          <a:r>
            <a:rPr lang="fi-FI" b="1" dirty="0"/>
            <a:t>Esiopetus</a:t>
          </a:r>
        </a:p>
      </dgm:t>
    </dgm:pt>
    <dgm:pt modelId="{0F013750-2ABE-4D4C-A8BC-4BCAF83464CB}" type="parTrans" cxnId="{D252B835-9507-4C8B-AA27-8985BC2E46E7}">
      <dgm:prSet/>
      <dgm:spPr/>
      <dgm:t>
        <a:bodyPr/>
        <a:lstStyle/>
        <a:p>
          <a:endParaRPr lang="fi-FI"/>
        </a:p>
      </dgm:t>
    </dgm:pt>
    <dgm:pt modelId="{96468109-92C0-4D69-B937-C5362E486A18}" type="sibTrans" cxnId="{D252B835-9507-4C8B-AA27-8985BC2E46E7}">
      <dgm:prSet/>
      <dgm:spPr/>
      <dgm:t>
        <a:bodyPr/>
        <a:lstStyle/>
        <a:p>
          <a:endParaRPr lang="fi-FI"/>
        </a:p>
      </dgm:t>
    </dgm:pt>
    <dgm:pt modelId="{60234085-EDB4-4C5F-A80A-FFE06D4E613E}">
      <dgm:prSet phldrT="[Text]"/>
      <dgm:spPr/>
      <dgm:t>
        <a:bodyPr/>
        <a:lstStyle/>
        <a:p>
          <a:r>
            <a:rPr lang="fi-FI" b="1" i="0" u="none"/>
            <a:t>Oppilasmäärä</a:t>
          </a:r>
          <a:endParaRPr lang="fi-FI" dirty="0"/>
        </a:p>
      </dgm:t>
    </dgm:pt>
    <dgm:pt modelId="{87CEE3E3-DD9D-41B1-B3D9-7DA583A9BA12}" type="parTrans" cxnId="{452F0622-1667-4925-A6B6-D0175822BCB4}">
      <dgm:prSet/>
      <dgm:spPr/>
      <dgm:t>
        <a:bodyPr/>
        <a:lstStyle/>
        <a:p>
          <a:endParaRPr lang="fi-FI"/>
        </a:p>
      </dgm:t>
    </dgm:pt>
    <dgm:pt modelId="{4F197762-A4E2-4F62-B528-64E8E8E11109}" type="sibTrans" cxnId="{452F0622-1667-4925-A6B6-D0175822BCB4}">
      <dgm:prSet/>
      <dgm:spPr/>
      <dgm:t>
        <a:bodyPr/>
        <a:lstStyle/>
        <a:p>
          <a:endParaRPr lang="fi-FI"/>
        </a:p>
      </dgm:t>
    </dgm:pt>
    <dgm:pt modelId="{611E197A-6E82-4F5F-ABB7-4D0C08623884}">
      <dgm:prSet phldrT="[Text]"/>
      <dgm:spPr/>
      <dgm:t>
        <a:bodyPr/>
        <a:lstStyle/>
        <a:p>
          <a:r>
            <a:rPr lang="fi-FI" b="1" dirty="0"/>
            <a:t>Perusopetus</a:t>
          </a:r>
        </a:p>
      </dgm:t>
    </dgm:pt>
    <dgm:pt modelId="{8D6DA470-3797-473C-8163-BDF05DFA103A}" type="parTrans" cxnId="{A12C2A95-F352-4823-860E-A9D084CB4349}">
      <dgm:prSet/>
      <dgm:spPr/>
      <dgm:t>
        <a:bodyPr/>
        <a:lstStyle/>
        <a:p>
          <a:endParaRPr lang="fi-FI"/>
        </a:p>
      </dgm:t>
    </dgm:pt>
    <dgm:pt modelId="{32279C79-1204-4A86-A5F6-8D9EAF2525CA}" type="sibTrans" cxnId="{A12C2A95-F352-4823-860E-A9D084CB4349}">
      <dgm:prSet/>
      <dgm:spPr/>
      <dgm:t>
        <a:bodyPr/>
        <a:lstStyle/>
        <a:p>
          <a:endParaRPr lang="fi-FI"/>
        </a:p>
      </dgm:t>
    </dgm:pt>
    <dgm:pt modelId="{A2C52A98-CD49-4558-9F7A-2678BFB7623D}">
      <dgm:prSet phldrT="[Text]"/>
      <dgm:spPr/>
      <dgm:t>
        <a:bodyPr/>
        <a:lstStyle/>
        <a:p>
          <a:r>
            <a:rPr lang="fi-FI" b="1" i="0" u="none"/>
            <a:t>Peruskouluikäinen väestö</a:t>
          </a:r>
          <a:endParaRPr lang="fi-FI"/>
        </a:p>
      </dgm:t>
    </dgm:pt>
    <dgm:pt modelId="{632AD320-96E5-4082-9B9A-FB4BAF1DCD35}" type="parTrans" cxnId="{BDCDDA9A-F35D-4785-9FED-8F4445FA581E}">
      <dgm:prSet/>
      <dgm:spPr/>
      <dgm:t>
        <a:bodyPr/>
        <a:lstStyle/>
        <a:p>
          <a:endParaRPr lang="fi-FI"/>
        </a:p>
      </dgm:t>
    </dgm:pt>
    <dgm:pt modelId="{6AAD8707-862E-4D89-8CAD-29ABCFDA3D40}" type="sibTrans" cxnId="{BDCDDA9A-F35D-4785-9FED-8F4445FA581E}">
      <dgm:prSet/>
      <dgm:spPr/>
      <dgm:t>
        <a:bodyPr/>
        <a:lstStyle/>
        <a:p>
          <a:endParaRPr lang="fi-FI"/>
        </a:p>
      </dgm:t>
    </dgm:pt>
    <dgm:pt modelId="{81D76984-AF1F-422A-93F5-54523A2C53BF}">
      <dgm:prSet phldrT="[Text]"/>
      <dgm:spPr/>
      <dgm:t>
        <a:bodyPr/>
        <a:lstStyle/>
        <a:p>
          <a:r>
            <a:rPr lang="fi-FI" b="1" dirty="0"/>
            <a:t>Lukiokoulutus</a:t>
          </a:r>
        </a:p>
      </dgm:t>
    </dgm:pt>
    <dgm:pt modelId="{AD98866B-7AB6-4797-97C6-7E3887776F0F}" type="parTrans" cxnId="{70BF5719-BB55-418D-8155-909A5DC26A88}">
      <dgm:prSet/>
      <dgm:spPr/>
      <dgm:t>
        <a:bodyPr/>
        <a:lstStyle/>
        <a:p>
          <a:endParaRPr lang="fi-FI"/>
        </a:p>
      </dgm:t>
    </dgm:pt>
    <dgm:pt modelId="{A6A1465D-AA52-4365-BA8E-751943E394C7}" type="sibTrans" cxnId="{70BF5719-BB55-418D-8155-909A5DC26A88}">
      <dgm:prSet/>
      <dgm:spPr/>
      <dgm:t>
        <a:bodyPr/>
        <a:lstStyle/>
        <a:p>
          <a:endParaRPr lang="fi-FI"/>
        </a:p>
      </dgm:t>
    </dgm:pt>
    <dgm:pt modelId="{E2D74BA0-5715-4671-8507-B258502CA028}">
      <dgm:prSet phldrT="[Text]"/>
      <dgm:spPr/>
      <dgm:t>
        <a:bodyPr/>
        <a:lstStyle/>
        <a:p>
          <a:r>
            <a:rPr lang="fi-FI" b="1" i="0" u="none" dirty="0"/>
            <a:t>Toisen asteen luokka, väestö</a:t>
          </a:r>
          <a:endParaRPr lang="fi-FI" dirty="0"/>
        </a:p>
      </dgm:t>
    </dgm:pt>
    <dgm:pt modelId="{EF7C3682-F8CE-4C84-B964-39BF84C18B41}" type="parTrans" cxnId="{86707363-0601-4602-B900-6E0C2BAE13D2}">
      <dgm:prSet/>
      <dgm:spPr/>
      <dgm:t>
        <a:bodyPr/>
        <a:lstStyle/>
        <a:p>
          <a:endParaRPr lang="fi-FI"/>
        </a:p>
      </dgm:t>
    </dgm:pt>
    <dgm:pt modelId="{4759816C-B72C-4727-BF67-80E12883E5A2}" type="sibTrans" cxnId="{86707363-0601-4602-B900-6E0C2BAE13D2}">
      <dgm:prSet/>
      <dgm:spPr/>
      <dgm:t>
        <a:bodyPr/>
        <a:lstStyle/>
        <a:p>
          <a:endParaRPr lang="fi-FI"/>
        </a:p>
      </dgm:t>
    </dgm:pt>
    <dgm:pt modelId="{9607E89F-B693-4FD0-8F48-861A30A977E3}">
      <dgm:prSet/>
      <dgm:spPr/>
      <dgm:t>
        <a:bodyPr/>
        <a:lstStyle/>
        <a:p>
          <a:r>
            <a:rPr lang="fi-FI" b="0" i="0" u="none" dirty="0"/>
            <a:t>Lapset toiminta- ja järjestämismuodoittain</a:t>
          </a:r>
        </a:p>
      </dgm:t>
    </dgm:pt>
    <dgm:pt modelId="{F4C62B29-A636-4440-B209-2EE5130BE07D}" type="parTrans" cxnId="{BC75F590-1C2C-42B4-951E-033317C42C9D}">
      <dgm:prSet/>
      <dgm:spPr/>
      <dgm:t>
        <a:bodyPr/>
        <a:lstStyle/>
        <a:p>
          <a:endParaRPr lang="fi-FI"/>
        </a:p>
      </dgm:t>
    </dgm:pt>
    <dgm:pt modelId="{6A53E237-5027-4DD3-9073-9F3613CB52BB}" type="sibTrans" cxnId="{BC75F590-1C2C-42B4-951E-033317C42C9D}">
      <dgm:prSet/>
      <dgm:spPr/>
      <dgm:t>
        <a:bodyPr/>
        <a:lstStyle/>
        <a:p>
          <a:endParaRPr lang="fi-FI"/>
        </a:p>
      </dgm:t>
    </dgm:pt>
    <dgm:pt modelId="{5767C727-D463-4362-9C2B-60CAAC45391B}">
      <dgm:prSet/>
      <dgm:spPr/>
      <dgm:t>
        <a:bodyPr/>
        <a:lstStyle/>
        <a:p>
          <a:r>
            <a:rPr lang="fi-FI" b="0" i="0" u="none" dirty="0"/>
            <a:t>Palveluseteli ja yksityinen varhaiskasvatus</a:t>
          </a:r>
        </a:p>
      </dgm:t>
    </dgm:pt>
    <dgm:pt modelId="{04EA95A4-79D1-4EF8-B027-1562AA6B5AD4}" type="parTrans" cxnId="{FADBFA39-DECB-4CE7-B8DD-08D720728743}">
      <dgm:prSet/>
      <dgm:spPr/>
      <dgm:t>
        <a:bodyPr/>
        <a:lstStyle/>
        <a:p>
          <a:endParaRPr lang="fi-FI"/>
        </a:p>
      </dgm:t>
    </dgm:pt>
    <dgm:pt modelId="{E539D43D-76F4-4B9B-8AE3-CA48DD60EBBF}" type="sibTrans" cxnId="{FADBFA39-DECB-4CE7-B8DD-08D720728743}">
      <dgm:prSet/>
      <dgm:spPr/>
      <dgm:t>
        <a:bodyPr/>
        <a:lstStyle/>
        <a:p>
          <a:endParaRPr lang="fi-FI"/>
        </a:p>
      </dgm:t>
    </dgm:pt>
    <dgm:pt modelId="{210D38BF-58FD-4057-95FB-46992A5F252D}">
      <dgm:prSet/>
      <dgm:spPr/>
      <dgm:t>
        <a:bodyPr/>
        <a:lstStyle/>
        <a:p>
          <a:r>
            <a:rPr lang="fi-FI" b="0" i="0" u="none" dirty="0"/>
            <a:t>Kustannustiedot</a:t>
          </a:r>
        </a:p>
      </dgm:t>
    </dgm:pt>
    <dgm:pt modelId="{D16F236B-898B-4299-B779-35AE5221F6C8}" type="parTrans" cxnId="{EDF817C5-5A1D-4DC6-AA24-679244822CE5}">
      <dgm:prSet/>
      <dgm:spPr/>
      <dgm:t>
        <a:bodyPr/>
        <a:lstStyle/>
        <a:p>
          <a:endParaRPr lang="fi-FI"/>
        </a:p>
      </dgm:t>
    </dgm:pt>
    <dgm:pt modelId="{4DA93790-F89B-4A90-9CD3-E7C793BE2E08}" type="sibTrans" cxnId="{EDF817C5-5A1D-4DC6-AA24-679244822CE5}">
      <dgm:prSet/>
      <dgm:spPr/>
      <dgm:t>
        <a:bodyPr/>
        <a:lstStyle/>
        <a:p>
          <a:endParaRPr lang="fi-FI"/>
        </a:p>
      </dgm:t>
    </dgm:pt>
    <dgm:pt modelId="{D987BA0A-48C4-4E9F-95C1-342E97D89818}">
      <dgm:prSet/>
      <dgm:spPr/>
      <dgm:t>
        <a:bodyPr/>
        <a:lstStyle/>
        <a:p>
          <a:r>
            <a:rPr lang="fi-FI" b="0" i="0" u="none" dirty="0"/>
            <a:t>Asiakasmaksutuotot</a:t>
          </a:r>
        </a:p>
      </dgm:t>
    </dgm:pt>
    <dgm:pt modelId="{D0BE47A6-77E3-4D21-BFA9-247DC2250613}" type="parTrans" cxnId="{0D7D4FBE-1775-46D5-92B2-CED4F3929938}">
      <dgm:prSet/>
      <dgm:spPr/>
      <dgm:t>
        <a:bodyPr/>
        <a:lstStyle/>
        <a:p>
          <a:endParaRPr lang="fi-FI"/>
        </a:p>
      </dgm:t>
    </dgm:pt>
    <dgm:pt modelId="{36C4B9F6-E131-4FA7-803B-158EA69D597A}" type="sibTrans" cxnId="{0D7D4FBE-1775-46D5-92B2-CED4F3929938}">
      <dgm:prSet/>
      <dgm:spPr/>
      <dgm:t>
        <a:bodyPr/>
        <a:lstStyle/>
        <a:p>
          <a:endParaRPr lang="fi-FI"/>
        </a:p>
      </dgm:t>
    </dgm:pt>
    <dgm:pt modelId="{B6F152D4-4220-4262-80B6-A47A0E08AF58}">
      <dgm:prSet/>
      <dgm:spPr/>
      <dgm:t>
        <a:bodyPr/>
        <a:lstStyle/>
        <a:p>
          <a:r>
            <a:rPr lang="fi-FI" b="0" i="0" u="none" dirty="0"/>
            <a:t>Kustannustiedot</a:t>
          </a:r>
        </a:p>
      </dgm:t>
    </dgm:pt>
    <dgm:pt modelId="{33DF1F67-973C-4C7F-9F33-3C0DBED3D521}" type="parTrans" cxnId="{FE5DB7B3-D307-4C2D-9F75-DB93B538C5C7}">
      <dgm:prSet/>
      <dgm:spPr/>
      <dgm:t>
        <a:bodyPr/>
        <a:lstStyle/>
        <a:p>
          <a:endParaRPr lang="fi-FI"/>
        </a:p>
      </dgm:t>
    </dgm:pt>
    <dgm:pt modelId="{6CEB9553-1094-4275-B499-F2FD487238F9}" type="sibTrans" cxnId="{FE5DB7B3-D307-4C2D-9F75-DB93B538C5C7}">
      <dgm:prSet/>
      <dgm:spPr/>
      <dgm:t>
        <a:bodyPr/>
        <a:lstStyle/>
        <a:p>
          <a:endParaRPr lang="fi-FI"/>
        </a:p>
      </dgm:t>
    </dgm:pt>
    <dgm:pt modelId="{F832CC05-D9EC-4649-B498-B41DF39F1C13}">
      <dgm:prSet/>
      <dgm:spPr/>
      <dgm:t>
        <a:bodyPr/>
        <a:lstStyle/>
        <a:p>
          <a:r>
            <a:rPr lang="fi-FI" b="0" i="0" u="none"/>
            <a:t>Opetustunnit</a:t>
          </a:r>
        </a:p>
      </dgm:t>
    </dgm:pt>
    <dgm:pt modelId="{9E56FC5B-9265-4829-A5A0-5A49C7C810F5}" type="parTrans" cxnId="{F488FE19-3BC3-43CA-BE9E-FBB0E7E04720}">
      <dgm:prSet/>
      <dgm:spPr/>
      <dgm:t>
        <a:bodyPr/>
        <a:lstStyle/>
        <a:p>
          <a:endParaRPr lang="fi-FI"/>
        </a:p>
      </dgm:t>
    </dgm:pt>
    <dgm:pt modelId="{54095B56-8423-4681-8ABA-1FA454406473}" type="sibTrans" cxnId="{F488FE19-3BC3-43CA-BE9E-FBB0E7E04720}">
      <dgm:prSet/>
      <dgm:spPr/>
      <dgm:t>
        <a:bodyPr/>
        <a:lstStyle/>
        <a:p>
          <a:endParaRPr lang="fi-FI"/>
        </a:p>
      </dgm:t>
    </dgm:pt>
    <dgm:pt modelId="{BFF6AA1A-08B6-49C2-A43D-A7441EE01A4B}">
      <dgm:prSet/>
      <dgm:spPr/>
      <dgm:t>
        <a:bodyPr/>
        <a:lstStyle/>
        <a:p>
          <a:r>
            <a:rPr lang="fi-FI" b="0" i="0" u="none" dirty="0"/>
            <a:t>Vammaisopetus</a:t>
          </a:r>
        </a:p>
      </dgm:t>
    </dgm:pt>
    <dgm:pt modelId="{101B9B3C-9B52-48CE-8F57-14C085772C8A}" type="parTrans" cxnId="{7ECBC961-3538-4133-90BE-AE07A43D6AC6}">
      <dgm:prSet/>
      <dgm:spPr/>
      <dgm:t>
        <a:bodyPr/>
        <a:lstStyle/>
        <a:p>
          <a:endParaRPr lang="fi-FI"/>
        </a:p>
      </dgm:t>
    </dgm:pt>
    <dgm:pt modelId="{79E63700-A936-4465-8277-1CEDC862A199}" type="sibTrans" cxnId="{7ECBC961-3538-4133-90BE-AE07A43D6AC6}">
      <dgm:prSet/>
      <dgm:spPr/>
      <dgm:t>
        <a:bodyPr/>
        <a:lstStyle/>
        <a:p>
          <a:endParaRPr lang="fi-FI"/>
        </a:p>
      </dgm:t>
    </dgm:pt>
    <dgm:pt modelId="{281155F5-5DF6-4FA6-8DC9-9E6985852BEE}">
      <dgm:prSet/>
      <dgm:spPr/>
      <dgm:t>
        <a:bodyPr/>
        <a:lstStyle/>
        <a:p>
          <a:r>
            <a:rPr lang="fi-FI" b="0" i="0" u="none" dirty="0"/>
            <a:t>Oppilasmäärä</a:t>
          </a:r>
        </a:p>
      </dgm:t>
    </dgm:pt>
    <dgm:pt modelId="{24E6FC8F-B1CA-480F-88EB-C51929968642}" type="parTrans" cxnId="{1984AB21-7211-416F-A957-07593398583C}">
      <dgm:prSet/>
      <dgm:spPr/>
      <dgm:t>
        <a:bodyPr/>
        <a:lstStyle/>
        <a:p>
          <a:endParaRPr lang="fi-FI"/>
        </a:p>
      </dgm:t>
    </dgm:pt>
    <dgm:pt modelId="{25CDC533-75AB-444C-B04A-B064C3577147}" type="sibTrans" cxnId="{1984AB21-7211-416F-A957-07593398583C}">
      <dgm:prSet/>
      <dgm:spPr/>
      <dgm:t>
        <a:bodyPr/>
        <a:lstStyle/>
        <a:p>
          <a:endParaRPr lang="fi-FI"/>
        </a:p>
      </dgm:t>
    </dgm:pt>
    <dgm:pt modelId="{52CE7275-F207-40B3-AC01-838F8A5AA3F6}">
      <dgm:prSet/>
      <dgm:spPr/>
      <dgm:t>
        <a:bodyPr/>
        <a:lstStyle/>
        <a:p>
          <a:r>
            <a:rPr lang="fi-FI" b="0" i="0" u="none" dirty="0"/>
            <a:t>Toimintaympäristö</a:t>
          </a:r>
        </a:p>
      </dgm:t>
    </dgm:pt>
    <dgm:pt modelId="{1954C8F5-2657-4E88-871C-7D067F998837}" type="parTrans" cxnId="{0CB2D00D-8062-409E-AF7A-53D12C91F89C}">
      <dgm:prSet/>
      <dgm:spPr/>
      <dgm:t>
        <a:bodyPr/>
        <a:lstStyle/>
        <a:p>
          <a:endParaRPr lang="fi-FI"/>
        </a:p>
      </dgm:t>
    </dgm:pt>
    <dgm:pt modelId="{4F336AD6-890C-4200-A794-767739FFD78A}" type="sibTrans" cxnId="{0CB2D00D-8062-409E-AF7A-53D12C91F89C}">
      <dgm:prSet/>
      <dgm:spPr/>
      <dgm:t>
        <a:bodyPr/>
        <a:lstStyle/>
        <a:p>
          <a:endParaRPr lang="fi-FI"/>
        </a:p>
      </dgm:t>
    </dgm:pt>
    <dgm:pt modelId="{0DE11018-4B44-4925-943E-5CFAA6D99D3D}">
      <dgm:prSet/>
      <dgm:spPr/>
      <dgm:t>
        <a:bodyPr/>
        <a:lstStyle/>
        <a:p>
          <a:r>
            <a:rPr lang="fi-FI" b="0" i="0" u="none" dirty="0"/>
            <a:t>Koulujen määrä ja saavutettavuus</a:t>
          </a:r>
        </a:p>
      </dgm:t>
    </dgm:pt>
    <dgm:pt modelId="{DEA36E2C-734E-4955-9C07-ACB5D639A773}" type="parTrans" cxnId="{386F4B5C-421F-4A59-8E5C-58EE4ED6A7D1}">
      <dgm:prSet/>
      <dgm:spPr/>
      <dgm:t>
        <a:bodyPr/>
        <a:lstStyle/>
        <a:p>
          <a:endParaRPr lang="fi-FI"/>
        </a:p>
      </dgm:t>
    </dgm:pt>
    <dgm:pt modelId="{A0798717-C72B-4806-9F16-E47EA992A227}" type="sibTrans" cxnId="{386F4B5C-421F-4A59-8E5C-58EE4ED6A7D1}">
      <dgm:prSet/>
      <dgm:spPr/>
      <dgm:t>
        <a:bodyPr/>
        <a:lstStyle/>
        <a:p>
          <a:endParaRPr lang="fi-FI"/>
        </a:p>
      </dgm:t>
    </dgm:pt>
    <dgm:pt modelId="{772FA9F4-FDF7-445D-8683-9A4712E85A29}">
      <dgm:prSet/>
      <dgm:spPr/>
      <dgm:t>
        <a:bodyPr/>
        <a:lstStyle/>
        <a:p>
          <a:r>
            <a:rPr lang="fi-FI" b="0" i="0" u="none" dirty="0"/>
            <a:t>Kustannustiedot</a:t>
          </a:r>
        </a:p>
      </dgm:t>
    </dgm:pt>
    <dgm:pt modelId="{B47C56F5-5F49-421C-8ADC-B99EA894F869}" type="parTrans" cxnId="{CBF76AE6-D05A-4063-A46E-F241CE9794BB}">
      <dgm:prSet/>
      <dgm:spPr/>
      <dgm:t>
        <a:bodyPr/>
        <a:lstStyle/>
        <a:p>
          <a:endParaRPr lang="fi-FI"/>
        </a:p>
      </dgm:t>
    </dgm:pt>
    <dgm:pt modelId="{D2E268D2-CC73-4C23-A78C-21BE73F8E860}" type="sibTrans" cxnId="{CBF76AE6-D05A-4063-A46E-F241CE9794BB}">
      <dgm:prSet/>
      <dgm:spPr/>
      <dgm:t>
        <a:bodyPr/>
        <a:lstStyle/>
        <a:p>
          <a:endParaRPr lang="fi-FI"/>
        </a:p>
      </dgm:t>
    </dgm:pt>
    <dgm:pt modelId="{B8A120F4-FB57-4F65-BA2E-A369FFFC867F}">
      <dgm:prSet/>
      <dgm:spPr/>
      <dgm:t>
        <a:bodyPr/>
        <a:lstStyle/>
        <a:p>
          <a:r>
            <a:rPr lang="fi-FI" b="0" i="0" u="none" dirty="0"/>
            <a:t>Opetustuntien määrä</a:t>
          </a:r>
        </a:p>
      </dgm:t>
    </dgm:pt>
    <dgm:pt modelId="{86046DF3-9408-484E-B638-CB7DE2131E2E}" type="parTrans" cxnId="{4E92F78A-F6E7-4B14-83CB-BC77B58E9351}">
      <dgm:prSet/>
      <dgm:spPr/>
      <dgm:t>
        <a:bodyPr/>
        <a:lstStyle/>
        <a:p>
          <a:endParaRPr lang="fi-FI"/>
        </a:p>
      </dgm:t>
    </dgm:pt>
    <dgm:pt modelId="{6595C1DA-FF10-4ECE-9B55-8EA72B93269D}" type="sibTrans" cxnId="{4E92F78A-F6E7-4B14-83CB-BC77B58E9351}">
      <dgm:prSet/>
      <dgm:spPr/>
      <dgm:t>
        <a:bodyPr/>
        <a:lstStyle/>
        <a:p>
          <a:endParaRPr lang="fi-FI"/>
        </a:p>
      </dgm:t>
    </dgm:pt>
    <dgm:pt modelId="{44FEF6BF-7170-4DC0-83F1-16B67B21148A}">
      <dgm:prSet/>
      <dgm:spPr/>
      <dgm:t>
        <a:bodyPr/>
        <a:lstStyle/>
        <a:p>
          <a:r>
            <a:rPr lang="fi-FI" b="0" i="0" u="none" dirty="0"/>
            <a:t>Ryhmäkoko</a:t>
          </a:r>
        </a:p>
      </dgm:t>
    </dgm:pt>
    <dgm:pt modelId="{F94C7D76-7181-43F9-A1A3-C97F9317F581}" type="parTrans" cxnId="{DE2166A5-4096-44A0-A891-688B89772459}">
      <dgm:prSet/>
      <dgm:spPr/>
      <dgm:t>
        <a:bodyPr/>
        <a:lstStyle/>
        <a:p>
          <a:endParaRPr lang="fi-FI"/>
        </a:p>
      </dgm:t>
    </dgm:pt>
    <dgm:pt modelId="{BD6C2253-C217-453E-9B92-14AC56C3B44C}" type="sibTrans" cxnId="{DE2166A5-4096-44A0-A891-688B89772459}">
      <dgm:prSet/>
      <dgm:spPr/>
      <dgm:t>
        <a:bodyPr/>
        <a:lstStyle/>
        <a:p>
          <a:endParaRPr lang="fi-FI"/>
        </a:p>
      </dgm:t>
    </dgm:pt>
    <dgm:pt modelId="{79E4D7B0-8D9A-4262-98D9-7B3343E33453}">
      <dgm:prSet/>
      <dgm:spPr/>
      <dgm:t>
        <a:bodyPr/>
        <a:lstStyle/>
        <a:p>
          <a:r>
            <a:rPr lang="fi-FI" b="0" i="0" u="none" dirty="0"/>
            <a:t>Erityisopetuksen oppilaat</a:t>
          </a:r>
        </a:p>
      </dgm:t>
    </dgm:pt>
    <dgm:pt modelId="{40E54768-E96F-4EAF-975E-C84892A4DC4D}" type="parTrans" cxnId="{59D44A40-C199-41C7-B441-156FDB785C18}">
      <dgm:prSet/>
      <dgm:spPr/>
      <dgm:t>
        <a:bodyPr/>
        <a:lstStyle/>
        <a:p>
          <a:endParaRPr lang="fi-FI"/>
        </a:p>
      </dgm:t>
    </dgm:pt>
    <dgm:pt modelId="{29279B09-933B-4D36-AA78-42ED5E90FEA6}" type="sibTrans" cxnId="{59D44A40-C199-41C7-B441-156FDB785C18}">
      <dgm:prSet/>
      <dgm:spPr/>
      <dgm:t>
        <a:bodyPr/>
        <a:lstStyle/>
        <a:p>
          <a:endParaRPr lang="fi-FI"/>
        </a:p>
      </dgm:t>
    </dgm:pt>
    <dgm:pt modelId="{FDA67E8D-8C84-44C3-B1C6-44D5C8DD23CE}">
      <dgm:prSet/>
      <dgm:spPr/>
      <dgm:t>
        <a:bodyPr/>
        <a:lstStyle/>
        <a:p>
          <a:r>
            <a:rPr lang="fi-FI" b="0" i="0" u="none" dirty="0"/>
            <a:t>Henkilöstötietoja</a:t>
          </a:r>
        </a:p>
      </dgm:t>
    </dgm:pt>
    <dgm:pt modelId="{E43993B1-D8F9-4841-AA7A-8FC711E7F83E}" type="parTrans" cxnId="{2A91D84C-4927-4020-A0BC-0232E84562C3}">
      <dgm:prSet/>
      <dgm:spPr/>
      <dgm:t>
        <a:bodyPr/>
        <a:lstStyle/>
        <a:p>
          <a:endParaRPr lang="fi-FI"/>
        </a:p>
      </dgm:t>
    </dgm:pt>
    <dgm:pt modelId="{D22FAF77-8B35-498D-9A4D-E87AC7FFEC5E}" type="sibTrans" cxnId="{2A91D84C-4927-4020-A0BC-0232E84562C3}">
      <dgm:prSet/>
      <dgm:spPr/>
      <dgm:t>
        <a:bodyPr/>
        <a:lstStyle/>
        <a:p>
          <a:endParaRPr lang="fi-FI"/>
        </a:p>
      </dgm:t>
    </dgm:pt>
    <dgm:pt modelId="{B80FC432-BD35-4832-A5C7-016F845E2770}">
      <dgm:prSet/>
      <dgm:spPr/>
      <dgm:t>
        <a:bodyPr/>
        <a:lstStyle/>
        <a:p>
          <a:r>
            <a:rPr lang="fi-FI" b="0" i="0" u="none" dirty="0"/>
            <a:t>Perusopetuksen päättäneet</a:t>
          </a:r>
        </a:p>
      </dgm:t>
    </dgm:pt>
    <dgm:pt modelId="{292B14B1-B951-4990-B7C0-3D48468F03C0}" type="parTrans" cxnId="{83BC7A92-3538-41B0-AB58-E0E532BD6246}">
      <dgm:prSet/>
      <dgm:spPr/>
      <dgm:t>
        <a:bodyPr/>
        <a:lstStyle/>
        <a:p>
          <a:endParaRPr lang="fi-FI"/>
        </a:p>
      </dgm:t>
    </dgm:pt>
    <dgm:pt modelId="{9B2EB77B-E9CB-40A1-9A20-CEEFCF83E151}" type="sibTrans" cxnId="{83BC7A92-3538-41B0-AB58-E0E532BD6246}">
      <dgm:prSet/>
      <dgm:spPr/>
      <dgm:t>
        <a:bodyPr/>
        <a:lstStyle/>
        <a:p>
          <a:endParaRPr lang="fi-FI"/>
        </a:p>
      </dgm:t>
    </dgm:pt>
    <dgm:pt modelId="{E49C1CCC-9693-411A-A751-0DF3188A265A}">
      <dgm:prSet/>
      <dgm:spPr/>
      <dgm:t>
        <a:bodyPr/>
        <a:lstStyle/>
        <a:p>
          <a:r>
            <a:rPr lang="fi-FI" b="0" i="0" u="none" dirty="0"/>
            <a:t>Kouluterveys</a:t>
          </a:r>
        </a:p>
      </dgm:t>
    </dgm:pt>
    <dgm:pt modelId="{6FC1EF62-1D23-40C7-9D9B-54FBC204F679}" type="parTrans" cxnId="{1D465179-5CB3-4894-B4BC-F19AE834897F}">
      <dgm:prSet/>
      <dgm:spPr/>
      <dgm:t>
        <a:bodyPr/>
        <a:lstStyle/>
        <a:p>
          <a:endParaRPr lang="fi-FI"/>
        </a:p>
      </dgm:t>
    </dgm:pt>
    <dgm:pt modelId="{4A2B4264-E5CA-4C7F-924E-0A9DF6DD950B}" type="sibTrans" cxnId="{1D465179-5CB3-4894-B4BC-F19AE834897F}">
      <dgm:prSet/>
      <dgm:spPr/>
      <dgm:t>
        <a:bodyPr/>
        <a:lstStyle/>
        <a:p>
          <a:endParaRPr lang="fi-FI"/>
        </a:p>
      </dgm:t>
    </dgm:pt>
    <dgm:pt modelId="{C7AA3F86-FED3-450B-A9EF-2F5FE6BECEDC}">
      <dgm:prSet/>
      <dgm:spPr/>
      <dgm:t>
        <a:bodyPr/>
        <a:lstStyle/>
        <a:p>
          <a:r>
            <a:rPr lang="fi-FI" b="0" i="0" u="none" dirty="0"/>
            <a:t>Opiskelijamäärä</a:t>
          </a:r>
        </a:p>
      </dgm:t>
    </dgm:pt>
    <dgm:pt modelId="{D2C4E5B7-F4A0-48E5-9C58-BE7BCCD0C4FD}" type="parTrans" cxnId="{49F51862-A3D3-42DF-856A-BD83D6EA73DD}">
      <dgm:prSet/>
      <dgm:spPr/>
      <dgm:t>
        <a:bodyPr/>
        <a:lstStyle/>
        <a:p>
          <a:endParaRPr lang="fi-FI"/>
        </a:p>
      </dgm:t>
    </dgm:pt>
    <dgm:pt modelId="{762304E3-5F64-41A4-9B71-782922A940AB}" type="sibTrans" cxnId="{49F51862-A3D3-42DF-856A-BD83D6EA73DD}">
      <dgm:prSet/>
      <dgm:spPr/>
      <dgm:t>
        <a:bodyPr/>
        <a:lstStyle/>
        <a:p>
          <a:endParaRPr lang="fi-FI"/>
        </a:p>
      </dgm:t>
    </dgm:pt>
    <dgm:pt modelId="{4F608189-CF9F-45FD-AF21-4C1BFD7B528B}">
      <dgm:prSet/>
      <dgm:spPr/>
      <dgm:t>
        <a:bodyPr/>
        <a:lstStyle/>
        <a:p>
          <a:r>
            <a:rPr lang="fi-FI" b="0" i="0" u="none" dirty="0"/>
            <a:t>Yhteishaku</a:t>
          </a:r>
        </a:p>
      </dgm:t>
    </dgm:pt>
    <dgm:pt modelId="{14EF1AA1-0D12-4E9E-A366-24F0C4EAF6ED}" type="parTrans" cxnId="{4D0E757A-5A3C-49F9-97E9-FEC62DB4B0AE}">
      <dgm:prSet/>
      <dgm:spPr/>
      <dgm:t>
        <a:bodyPr/>
        <a:lstStyle/>
        <a:p>
          <a:endParaRPr lang="fi-FI"/>
        </a:p>
      </dgm:t>
    </dgm:pt>
    <dgm:pt modelId="{BE41390C-B078-4749-800B-910B08AD38FF}" type="sibTrans" cxnId="{4D0E757A-5A3C-49F9-97E9-FEC62DB4B0AE}">
      <dgm:prSet/>
      <dgm:spPr/>
      <dgm:t>
        <a:bodyPr/>
        <a:lstStyle/>
        <a:p>
          <a:endParaRPr lang="fi-FI"/>
        </a:p>
      </dgm:t>
    </dgm:pt>
    <dgm:pt modelId="{F25715AB-6E0B-4D72-9538-0509DD360524}">
      <dgm:prSet/>
      <dgm:spPr/>
      <dgm:t>
        <a:bodyPr/>
        <a:lstStyle/>
        <a:p>
          <a:r>
            <a:rPr lang="fi-FI" b="0" i="0" u="none" dirty="0"/>
            <a:t>Lukioiden määrä ja saavutettavuus</a:t>
          </a:r>
        </a:p>
      </dgm:t>
    </dgm:pt>
    <dgm:pt modelId="{23826D6F-9B45-48F1-81DF-BBEE6419C61A}" type="parTrans" cxnId="{3D693040-5F06-4E4E-86C9-E6CC9FE07B21}">
      <dgm:prSet/>
      <dgm:spPr/>
      <dgm:t>
        <a:bodyPr/>
        <a:lstStyle/>
        <a:p>
          <a:endParaRPr lang="fi-FI"/>
        </a:p>
      </dgm:t>
    </dgm:pt>
    <dgm:pt modelId="{30F8FBEA-C343-4944-AF17-D7D829443598}" type="sibTrans" cxnId="{3D693040-5F06-4E4E-86C9-E6CC9FE07B21}">
      <dgm:prSet/>
      <dgm:spPr/>
      <dgm:t>
        <a:bodyPr/>
        <a:lstStyle/>
        <a:p>
          <a:endParaRPr lang="fi-FI"/>
        </a:p>
      </dgm:t>
    </dgm:pt>
    <dgm:pt modelId="{173FA141-EAD1-481F-B86A-29D43472E0EA}">
      <dgm:prSet/>
      <dgm:spPr/>
      <dgm:t>
        <a:bodyPr/>
        <a:lstStyle/>
        <a:p>
          <a:r>
            <a:rPr lang="fi-FI" b="0" i="0" u="none" dirty="0"/>
            <a:t>Kustannustiedot</a:t>
          </a:r>
        </a:p>
      </dgm:t>
    </dgm:pt>
    <dgm:pt modelId="{5C5EB06E-76EB-484D-8D4C-E027898EDFE5}" type="parTrans" cxnId="{36E1E883-F4A9-4DCD-AA66-1B5B49897AE9}">
      <dgm:prSet/>
      <dgm:spPr/>
      <dgm:t>
        <a:bodyPr/>
        <a:lstStyle/>
        <a:p>
          <a:endParaRPr lang="fi-FI"/>
        </a:p>
      </dgm:t>
    </dgm:pt>
    <dgm:pt modelId="{F14AA066-75D3-488F-AC31-6DB252284A95}" type="sibTrans" cxnId="{36E1E883-F4A9-4DCD-AA66-1B5B49897AE9}">
      <dgm:prSet/>
      <dgm:spPr/>
      <dgm:t>
        <a:bodyPr/>
        <a:lstStyle/>
        <a:p>
          <a:endParaRPr lang="fi-FI"/>
        </a:p>
      </dgm:t>
    </dgm:pt>
    <dgm:pt modelId="{DF1685B7-B473-4A72-BC97-AB3519CFE752}">
      <dgm:prSet/>
      <dgm:spPr/>
      <dgm:t>
        <a:bodyPr/>
        <a:lstStyle/>
        <a:p>
          <a:r>
            <a:rPr lang="fi-FI" b="0" i="0" u="none" dirty="0"/>
            <a:t>Opetustuntien määrä</a:t>
          </a:r>
        </a:p>
      </dgm:t>
    </dgm:pt>
    <dgm:pt modelId="{42237AA6-46DB-4348-9CC7-C76A72032498}" type="parTrans" cxnId="{84664D7C-0B1D-4147-8A55-C9609B56697B}">
      <dgm:prSet/>
      <dgm:spPr/>
      <dgm:t>
        <a:bodyPr/>
        <a:lstStyle/>
        <a:p>
          <a:endParaRPr lang="fi-FI"/>
        </a:p>
      </dgm:t>
    </dgm:pt>
    <dgm:pt modelId="{872F996A-C7DE-4C0E-922D-D73566C71778}" type="sibTrans" cxnId="{84664D7C-0B1D-4147-8A55-C9609B56697B}">
      <dgm:prSet/>
      <dgm:spPr/>
      <dgm:t>
        <a:bodyPr/>
        <a:lstStyle/>
        <a:p>
          <a:endParaRPr lang="fi-FI"/>
        </a:p>
      </dgm:t>
    </dgm:pt>
    <dgm:pt modelId="{A1196022-AAB3-495F-A90F-0D87A0A89146}">
      <dgm:prSet/>
      <dgm:spPr/>
      <dgm:t>
        <a:bodyPr/>
        <a:lstStyle/>
        <a:p>
          <a:r>
            <a:rPr lang="fi-FI" b="0" i="0" u="none" dirty="0"/>
            <a:t>Henkilöstötietoja</a:t>
          </a:r>
        </a:p>
      </dgm:t>
    </dgm:pt>
    <dgm:pt modelId="{3ECD98BE-D08C-4492-B6A4-A91A69887D6C}" type="parTrans" cxnId="{0A8A9E27-4EC3-4099-98EF-53876E6CFD84}">
      <dgm:prSet/>
      <dgm:spPr/>
      <dgm:t>
        <a:bodyPr/>
        <a:lstStyle/>
        <a:p>
          <a:endParaRPr lang="fi-FI"/>
        </a:p>
      </dgm:t>
    </dgm:pt>
    <dgm:pt modelId="{F4A35C59-7FE8-4A28-B791-F72DA63151DE}" type="sibTrans" cxnId="{0A8A9E27-4EC3-4099-98EF-53876E6CFD84}">
      <dgm:prSet/>
      <dgm:spPr/>
      <dgm:t>
        <a:bodyPr/>
        <a:lstStyle/>
        <a:p>
          <a:endParaRPr lang="fi-FI"/>
        </a:p>
      </dgm:t>
    </dgm:pt>
    <dgm:pt modelId="{DC9AC2A0-814E-472E-86C6-00CF925E88FB}">
      <dgm:prSet/>
      <dgm:spPr/>
      <dgm:t>
        <a:bodyPr/>
        <a:lstStyle/>
        <a:p>
          <a:r>
            <a:rPr lang="fi-FI" b="0" i="0" u="none" dirty="0"/>
            <a:t>Keskeyttäneet</a:t>
          </a:r>
        </a:p>
      </dgm:t>
    </dgm:pt>
    <dgm:pt modelId="{CB3AC2DD-10B1-41BE-809F-6EC70BF79F8A}" type="parTrans" cxnId="{DDA2B6AB-6587-4332-B5A4-4F1AE9730BE3}">
      <dgm:prSet/>
      <dgm:spPr/>
      <dgm:t>
        <a:bodyPr/>
        <a:lstStyle/>
        <a:p>
          <a:endParaRPr lang="fi-FI"/>
        </a:p>
      </dgm:t>
    </dgm:pt>
    <dgm:pt modelId="{ACF2F20D-5F21-408F-8698-CA48AEE870B3}" type="sibTrans" cxnId="{DDA2B6AB-6587-4332-B5A4-4F1AE9730BE3}">
      <dgm:prSet/>
      <dgm:spPr/>
      <dgm:t>
        <a:bodyPr/>
        <a:lstStyle/>
        <a:p>
          <a:endParaRPr lang="fi-FI"/>
        </a:p>
      </dgm:t>
    </dgm:pt>
    <dgm:pt modelId="{486DC633-10C0-47E5-A727-E646D536DF56}">
      <dgm:prSet/>
      <dgm:spPr/>
      <dgm:t>
        <a:bodyPr/>
        <a:lstStyle/>
        <a:p>
          <a:r>
            <a:rPr lang="fi-FI" b="0" i="0" u="none" dirty="0"/>
            <a:t>Yo-kokelaiden suoritustietoja</a:t>
          </a:r>
        </a:p>
      </dgm:t>
    </dgm:pt>
    <dgm:pt modelId="{3F6943BC-0C73-496A-86E3-E26C7A9C0265}" type="parTrans" cxnId="{4F335A17-4074-4807-A311-4F3B58EAAAB7}">
      <dgm:prSet/>
      <dgm:spPr/>
      <dgm:t>
        <a:bodyPr/>
        <a:lstStyle/>
        <a:p>
          <a:endParaRPr lang="fi-FI"/>
        </a:p>
      </dgm:t>
    </dgm:pt>
    <dgm:pt modelId="{CDE2B974-08D7-41A0-B8EC-8E089B6427CA}" type="sibTrans" cxnId="{4F335A17-4074-4807-A311-4F3B58EAAAB7}">
      <dgm:prSet/>
      <dgm:spPr/>
      <dgm:t>
        <a:bodyPr/>
        <a:lstStyle/>
        <a:p>
          <a:endParaRPr lang="fi-FI"/>
        </a:p>
      </dgm:t>
    </dgm:pt>
    <dgm:pt modelId="{7841B14B-2957-4A7D-9C1A-7315AB936097}">
      <dgm:prSet/>
      <dgm:spPr/>
      <dgm:t>
        <a:bodyPr/>
        <a:lstStyle/>
        <a:p>
          <a:r>
            <a:rPr lang="fi-FI" b="0" i="0" u="none" dirty="0"/>
            <a:t>Oppiminen ja terveys</a:t>
          </a:r>
        </a:p>
      </dgm:t>
    </dgm:pt>
    <dgm:pt modelId="{96BF9CB4-6F66-4FDE-B774-59D149A0561F}" type="parTrans" cxnId="{AC0E33EE-6AED-4690-9AC9-FCEEBB9B2FE2}">
      <dgm:prSet/>
      <dgm:spPr/>
      <dgm:t>
        <a:bodyPr/>
        <a:lstStyle/>
        <a:p>
          <a:endParaRPr lang="fi-FI"/>
        </a:p>
      </dgm:t>
    </dgm:pt>
    <dgm:pt modelId="{DB39F01E-1650-472F-810C-6502F40CAC90}" type="sibTrans" cxnId="{AC0E33EE-6AED-4690-9AC9-FCEEBB9B2FE2}">
      <dgm:prSet/>
      <dgm:spPr/>
      <dgm:t>
        <a:bodyPr/>
        <a:lstStyle/>
        <a:p>
          <a:endParaRPr lang="fi-FI"/>
        </a:p>
      </dgm:t>
    </dgm:pt>
    <dgm:pt modelId="{8CCBFABD-EC7C-48BA-BC89-359A7F64DAAA}" type="pres">
      <dgm:prSet presAssocID="{5DAFA00F-0A86-495E-B893-758E0932F73D}" presName="theList" presStyleCnt="0">
        <dgm:presLayoutVars>
          <dgm:dir/>
          <dgm:animLvl val="lvl"/>
          <dgm:resizeHandles val="exact"/>
        </dgm:presLayoutVars>
      </dgm:prSet>
      <dgm:spPr/>
    </dgm:pt>
    <dgm:pt modelId="{55B0B8D1-F4B7-4FB4-ACC1-27E7098DCBE0}" type="pres">
      <dgm:prSet presAssocID="{F2B4128B-338E-4508-AF0F-142457B1AC86}" presName="compNode" presStyleCnt="0"/>
      <dgm:spPr/>
    </dgm:pt>
    <dgm:pt modelId="{2A9BE324-3CAE-48D2-964E-45D5756ECB10}" type="pres">
      <dgm:prSet presAssocID="{F2B4128B-338E-4508-AF0F-142457B1AC86}" presName="aNode" presStyleLbl="bgShp" presStyleIdx="0" presStyleCnt="4"/>
      <dgm:spPr/>
    </dgm:pt>
    <dgm:pt modelId="{8ED8078C-BDE5-490F-9AD8-34286794B9FE}" type="pres">
      <dgm:prSet presAssocID="{F2B4128B-338E-4508-AF0F-142457B1AC86}" presName="textNode" presStyleLbl="bgShp" presStyleIdx="0" presStyleCnt="4"/>
      <dgm:spPr/>
    </dgm:pt>
    <dgm:pt modelId="{15B12839-F759-49D7-B3BD-54D1A83605AF}" type="pres">
      <dgm:prSet presAssocID="{F2B4128B-338E-4508-AF0F-142457B1AC86}" presName="compChildNode" presStyleCnt="0"/>
      <dgm:spPr/>
    </dgm:pt>
    <dgm:pt modelId="{4BE46FCC-1EDB-460F-8F93-998072FC6C1D}" type="pres">
      <dgm:prSet presAssocID="{F2B4128B-338E-4508-AF0F-142457B1AC86}" presName="theInnerList" presStyleCnt="0"/>
      <dgm:spPr/>
    </dgm:pt>
    <dgm:pt modelId="{E7C9F98A-EC0C-4490-8A33-40F0C236264C}" type="pres">
      <dgm:prSet presAssocID="{572EBE00-53AB-4797-A986-B95A62E78FC2}" presName="childNode" presStyleLbl="node1" presStyleIdx="0" presStyleCnt="30">
        <dgm:presLayoutVars>
          <dgm:bulletEnabled val="1"/>
        </dgm:presLayoutVars>
      </dgm:prSet>
      <dgm:spPr/>
    </dgm:pt>
    <dgm:pt modelId="{25741AE5-5B02-4CB9-8812-0D59300B783F}" type="pres">
      <dgm:prSet presAssocID="{572EBE00-53AB-4797-A986-B95A62E78FC2}" presName="aSpace2" presStyleCnt="0"/>
      <dgm:spPr/>
    </dgm:pt>
    <dgm:pt modelId="{7303D69F-FD98-406A-A547-9A6669DEDF20}" type="pres">
      <dgm:prSet presAssocID="{9607E89F-B693-4FD0-8F48-861A30A977E3}" presName="childNode" presStyleLbl="node1" presStyleIdx="1" presStyleCnt="30">
        <dgm:presLayoutVars>
          <dgm:bulletEnabled val="1"/>
        </dgm:presLayoutVars>
      </dgm:prSet>
      <dgm:spPr/>
    </dgm:pt>
    <dgm:pt modelId="{3A11F8CF-C3B5-4B6F-9852-11BB1EB624B0}" type="pres">
      <dgm:prSet presAssocID="{9607E89F-B693-4FD0-8F48-861A30A977E3}" presName="aSpace2" presStyleCnt="0"/>
      <dgm:spPr/>
    </dgm:pt>
    <dgm:pt modelId="{DABCC3F7-0517-4678-A72F-46276413A75B}" type="pres">
      <dgm:prSet presAssocID="{5767C727-D463-4362-9C2B-60CAAC45391B}" presName="childNode" presStyleLbl="node1" presStyleIdx="2" presStyleCnt="30">
        <dgm:presLayoutVars>
          <dgm:bulletEnabled val="1"/>
        </dgm:presLayoutVars>
      </dgm:prSet>
      <dgm:spPr/>
    </dgm:pt>
    <dgm:pt modelId="{3D106F24-89CC-4BC0-8FC7-3BEF7A1F59D2}" type="pres">
      <dgm:prSet presAssocID="{5767C727-D463-4362-9C2B-60CAAC45391B}" presName="aSpace2" presStyleCnt="0"/>
      <dgm:spPr/>
    </dgm:pt>
    <dgm:pt modelId="{98B7A8D6-55C1-41A8-9424-D75EB9B69185}" type="pres">
      <dgm:prSet presAssocID="{210D38BF-58FD-4057-95FB-46992A5F252D}" presName="childNode" presStyleLbl="node1" presStyleIdx="3" presStyleCnt="30">
        <dgm:presLayoutVars>
          <dgm:bulletEnabled val="1"/>
        </dgm:presLayoutVars>
      </dgm:prSet>
      <dgm:spPr/>
    </dgm:pt>
    <dgm:pt modelId="{6F94C025-051F-4609-A18E-6EB2030DCE9F}" type="pres">
      <dgm:prSet presAssocID="{210D38BF-58FD-4057-95FB-46992A5F252D}" presName="aSpace2" presStyleCnt="0"/>
      <dgm:spPr/>
    </dgm:pt>
    <dgm:pt modelId="{7C16EDDA-C6B8-43F6-85AE-AA4DA0D6FBD4}" type="pres">
      <dgm:prSet presAssocID="{D987BA0A-48C4-4E9F-95C1-342E97D89818}" presName="childNode" presStyleLbl="node1" presStyleIdx="4" presStyleCnt="30">
        <dgm:presLayoutVars>
          <dgm:bulletEnabled val="1"/>
        </dgm:presLayoutVars>
      </dgm:prSet>
      <dgm:spPr/>
    </dgm:pt>
    <dgm:pt modelId="{AEDA9B9B-2AE5-410F-8B33-55C168339D08}" type="pres">
      <dgm:prSet presAssocID="{F2B4128B-338E-4508-AF0F-142457B1AC86}" presName="aSpace" presStyleCnt="0"/>
      <dgm:spPr/>
    </dgm:pt>
    <dgm:pt modelId="{08F265FB-99CE-4822-BE0C-3016027F4BE6}" type="pres">
      <dgm:prSet presAssocID="{9E8A003F-5375-4691-8C48-C6E717B05D73}" presName="compNode" presStyleCnt="0"/>
      <dgm:spPr/>
    </dgm:pt>
    <dgm:pt modelId="{EC6F24A0-3BD3-48F7-A05E-91F4533795BC}" type="pres">
      <dgm:prSet presAssocID="{9E8A003F-5375-4691-8C48-C6E717B05D73}" presName="aNode" presStyleLbl="bgShp" presStyleIdx="1" presStyleCnt="4"/>
      <dgm:spPr/>
    </dgm:pt>
    <dgm:pt modelId="{DB81858D-9040-4930-8603-9B6739665A0B}" type="pres">
      <dgm:prSet presAssocID="{9E8A003F-5375-4691-8C48-C6E717B05D73}" presName="textNode" presStyleLbl="bgShp" presStyleIdx="1" presStyleCnt="4"/>
      <dgm:spPr/>
    </dgm:pt>
    <dgm:pt modelId="{F8365DC5-9F1D-42B9-93A3-E03A0B89B3A9}" type="pres">
      <dgm:prSet presAssocID="{9E8A003F-5375-4691-8C48-C6E717B05D73}" presName="compChildNode" presStyleCnt="0"/>
      <dgm:spPr/>
    </dgm:pt>
    <dgm:pt modelId="{910A1463-69FF-410D-9CF1-3000B13FA5EB}" type="pres">
      <dgm:prSet presAssocID="{9E8A003F-5375-4691-8C48-C6E717B05D73}" presName="theInnerList" presStyleCnt="0"/>
      <dgm:spPr/>
    </dgm:pt>
    <dgm:pt modelId="{92FF5573-1DE0-45CA-A931-A73ABE806441}" type="pres">
      <dgm:prSet presAssocID="{60234085-EDB4-4C5F-A80A-FFE06D4E613E}" presName="childNode" presStyleLbl="node1" presStyleIdx="5" presStyleCnt="30">
        <dgm:presLayoutVars>
          <dgm:bulletEnabled val="1"/>
        </dgm:presLayoutVars>
      </dgm:prSet>
      <dgm:spPr/>
    </dgm:pt>
    <dgm:pt modelId="{721ED1A3-44BB-4D54-9F1C-E663B86FA851}" type="pres">
      <dgm:prSet presAssocID="{60234085-EDB4-4C5F-A80A-FFE06D4E613E}" presName="aSpace2" presStyleCnt="0"/>
      <dgm:spPr/>
    </dgm:pt>
    <dgm:pt modelId="{622E31FD-3E2C-4EDB-BAC5-EE9BF63087B4}" type="pres">
      <dgm:prSet presAssocID="{B6F152D4-4220-4262-80B6-A47A0E08AF58}" presName="childNode" presStyleLbl="node1" presStyleIdx="6" presStyleCnt="30">
        <dgm:presLayoutVars>
          <dgm:bulletEnabled val="1"/>
        </dgm:presLayoutVars>
      </dgm:prSet>
      <dgm:spPr/>
    </dgm:pt>
    <dgm:pt modelId="{6C667050-74D3-4A35-9453-BB815AF2A0CC}" type="pres">
      <dgm:prSet presAssocID="{B6F152D4-4220-4262-80B6-A47A0E08AF58}" presName="aSpace2" presStyleCnt="0"/>
      <dgm:spPr/>
    </dgm:pt>
    <dgm:pt modelId="{61A5E659-3B71-4DBF-83D2-22D8B13E805E}" type="pres">
      <dgm:prSet presAssocID="{F832CC05-D9EC-4649-B498-B41DF39F1C13}" presName="childNode" presStyleLbl="node1" presStyleIdx="7" presStyleCnt="30">
        <dgm:presLayoutVars>
          <dgm:bulletEnabled val="1"/>
        </dgm:presLayoutVars>
      </dgm:prSet>
      <dgm:spPr/>
    </dgm:pt>
    <dgm:pt modelId="{258EDD3A-718A-4C39-805C-10A1C640CC29}" type="pres">
      <dgm:prSet presAssocID="{F832CC05-D9EC-4649-B498-B41DF39F1C13}" presName="aSpace2" presStyleCnt="0"/>
      <dgm:spPr/>
    </dgm:pt>
    <dgm:pt modelId="{09D604EC-218D-4CAA-A805-7B3EA3DCAECD}" type="pres">
      <dgm:prSet presAssocID="{BFF6AA1A-08B6-49C2-A43D-A7441EE01A4B}" presName="childNode" presStyleLbl="node1" presStyleIdx="8" presStyleCnt="30">
        <dgm:presLayoutVars>
          <dgm:bulletEnabled val="1"/>
        </dgm:presLayoutVars>
      </dgm:prSet>
      <dgm:spPr/>
    </dgm:pt>
    <dgm:pt modelId="{2DDBA597-DEAF-4604-8469-64747972865B}" type="pres">
      <dgm:prSet presAssocID="{9E8A003F-5375-4691-8C48-C6E717B05D73}" presName="aSpace" presStyleCnt="0"/>
      <dgm:spPr/>
    </dgm:pt>
    <dgm:pt modelId="{CE07882F-C20B-41D6-BC04-DE21DAF81580}" type="pres">
      <dgm:prSet presAssocID="{611E197A-6E82-4F5F-ABB7-4D0C08623884}" presName="compNode" presStyleCnt="0"/>
      <dgm:spPr/>
    </dgm:pt>
    <dgm:pt modelId="{13819D8F-6AC1-474D-947C-3BB703F5E073}" type="pres">
      <dgm:prSet presAssocID="{611E197A-6E82-4F5F-ABB7-4D0C08623884}" presName="aNode" presStyleLbl="bgShp" presStyleIdx="2" presStyleCnt="4"/>
      <dgm:spPr/>
    </dgm:pt>
    <dgm:pt modelId="{65AE0538-CDF1-413D-9448-60564B36975C}" type="pres">
      <dgm:prSet presAssocID="{611E197A-6E82-4F5F-ABB7-4D0C08623884}" presName="textNode" presStyleLbl="bgShp" presStyleIdx="2" presStyleCnt="4"/>
      <dgm:spPr/>
    </dgm:pt>
    <dgm:pt modelId="{62A2BA55-F0D0-412C-9761-D0FC2560C90E}" type="pres">
      <dgm:prSet presAssocID="{611E197A-6E82-4F5F-ABB7-4D0C08623884}" presName="compChildNode" presStyleCnt="0"/>
      <dgm:spPr/>
    </dgm:pt>
    <dgm:pt modelId="{283FB62D-25B0-4CAE-94BB-62838E674B2F}" type="pres">
      <dgm:prSet presAssocID="{611E197A-6E82-4F5F-ABB7-4D0C08623884}" presName="theInnerList" presStyleCnt="0"/>
      <dgm:spPr/>
    </dgm:pt>
    <dgm:pt modelId="{69C12AEB-21BC-4052-870E-CBDBB89F14B2}" type="pres">
      <dgm:prSet presAssocID="{A2C52A98-CD49-4558-9F7A-2678BFB7623D}" presName="childNode" presStyleLbl="node1" presStyleIdx="9" presStyleCnt="30">
        <dgm:presLayoutVars>
          <dgm:bulletEnabled val="1"/>
        </dgm:presLayoutVars>
      </dgm:prSet>
      <dgm:spPr/>
    </dgm:pt>
    <dgm:pt modelId="{A9E22FBB-1D26-4CB7-AD82-7A707E25C99C}" type="pres">
      <dgm:prSet presAssocID="{A2C52A98-CD49-4558-9F7A-2678BFB7623D}" presName="aSpace2" presStyleCnt="0"/>
      <dgm:spPr/>
    </dgm:pt>
    <dgm:pt modelId="{D15D642D-1D22-4A28-8D30-114BF4E4F403}" type="pres">
      <dgm:prSet presAssocID="{281155F5-5DF6-4FA6-8DC9-9E6985852BEE}" presName="childNode" presStyleLbl="node1" presStyleIdx="10" presStyleCnt="30">
        <dgm:presLayoutVars>
          <dgm:bulletEnabled val="1"/>
        </dgm:presLayoutVars>
      </dgm:prSet>
      <dgm:spPr/>
    </dgm:pt>
    <dgm:pt modelId="{273488D2-040E-4F9B-AD92-76C505961DA8}" type="pres">
      <dgm:prSet presAssocID="{281155F5-5DF6-4FA6-8DC9-9E6985852BEE}" presName="aSpace2" presStyleCnt="0"/>
      <dgm:spPr/>
    </dgm:pt>
    <dgm:pt modelId="{ACD5A7D1-8E22-4CC2-8692-F774B1A8EC99}" type="pres">
      <dgm:prSet presAssocID="{52CE7275-F207-40B3-AC01-838F8A5AA3F6}" presName="childNode" presStyleLbl="node1" presStyleIdx="11" presStyleCnt="30">
        <dgm:presLayoutVars>
          <dgm:bulletEnabled val="1"/>
        </dgm:presLayoutVars>
      </dgm:prSet>
      <dgm:spPr/>
    </dgm:pt>
    <dgm:pt modelId="{AA6CD0FD-ED5D-4372-A1B3-92658526264E}" type="pres">
      <dgm:prSet presAssocID="{52CE7275-F207-40B3-AC01-838F8A5AA3F6}" presName="aSpace2" presStyleCnt="0"/>
      <dgm:spPr/>
    </dgm:pt>
    <dgm:pt modelId="{6F991201-AFBD-403E-B064-D1AEFB8BE72E}" type="pres">
      <dgm:prSet presAssocID="{0DE11018-4B44-4925-943E-5CFAA6D99D3D}" presName="childNode" presStyleLbl="node1" presStyleIdx="12" presStyleCnt="30">
        <dgm:presLayoutVars>
          <dgm:bulletEnabled val="1"/>
        </dgm:presLayoutVars>
      </dgm:prSet>
      <dgm:spPr/>
    </dgm:pt>
    <dgm:pt modelId="{A9A54295-B665-4B26-93A5-2C0DB3774484}" type="pres">
      <dgm:prSet presAssocID="{0DE11018-4B44-4925-943E-5CFAA6D99D3D}" presName="aSpace2" presStyleCnt="0"/>
      <dgm:spPr/>
    </dgm:pt>
    <dgm:pt modelId="{15673B9A-EF87-4B85-8AF8-C82671973140}" type="pres">
      <dgm:prSet presAssocID="{772FA9F4-FDF7-445D-8683-9A4712E85A29}" presName="childNode" presStyleLbl="node1" presStyleIdx="13" presStyleCnt="30">
        <dgm:presLayoutVars>
          <dgm:bulletEnabled val="1"/>
        </dgm:presLayoutVars>
      </dgm:prSet>
      <dgm:spPr/>
    </dgm:pt>
    <dgm:pt modelId="{670947DF-FDFD-4EC8-9479-4B0BD800C87F}" type="pres">
      <dgm:prSet presAssocID="{772FA9F4-FDF7-445D-8683-9A4712E85A29}" presName="aSpace2" presStyleCnt="0"/>
      <dgm:spPr/>
    </dgm:pt>
    <dgm:pt modelId="{C029D792-6E21-4D7F-BE64-A2FE9D06A0BD}" type="pres">
      <dgm:prSet presAssocID="{B8A120F4-FB57-4F65-BA2E-A369FFFC867F}" presName="childNode" presStyleLbl="node1" presStyleIdx="14" presStyleCnt="30">
        <dgm:presLayoutVars>
          <dgm:bulletEnabled val="1"/>
        </dgm:presLayoutVars>
      </dgm:prSet>
      <dgm:spPr/>
    </dgm:pt>
    <dgm:pt modelId="{5F2035B9-F304-48BF-BE97-FBA457A232B4}" type="pres">
      <dgm:prSet presAssocID="{B8A120F4-FB57-4F65-BA2E-A369FFFC867F}" presName="aSpace2" presStyleCnt="0"/>
      <dgm:spPr/>
    </dgm:pt>
    <dgm:pt modelId="{5600F965-8003-4AE1-A4A3-2D70FB0CFCAA}" type="pres">
      <dgm:prSet presAssocID="{44FEF6BF-7170-4DC0-83F1-16B67B21148A}" presName="childNode" presStyleLbl="node1" presStyleIdx="15" presStyleCnt="30">
        <dgm:presLayoutVars>
          <dgm:bulletEnabled val="1"/>
        </dgm:presLayoutVars>
      </dgm:prSet>
      <dgm:spPr/>
    </dgm:pt>
    <dgm:pt modelId="{E0AED6AF-57E9-4943-AB7D-BCB360854398}" type="pres">
      <dgm:prSet presAssocID="{44FEF6BF-7170-4DC0-83F1-16B67B21148A}" presName="aSpace2" presStyleCnt="0"/>
      <dgm:spPr/>
    </dgm:pt>
    <dgm:pt modelId="{7D87B8B6-1037-4EA3-A86A-0D9A96DF01AC}" type="pres">
      <dgm:prSet presAssocID="{79E4D7B0-8D9A-4262-98D9-7B3343E33453}" presName="childNode" presStyleLbl="node1" presStyleIdx="16" presStyleCnt="30">
        <dgm:presLayoutVars>
          <dgm:bulletEnabled val="1"/>
        </dgm:presLayoutVars>
      </dgm:prSet>
      <dgm:spPr/>
    </dgm:pt>
    <dgm:pt modelId="{99B32D9C-064E-455F-BE26-DE5417E7FB8E}" type="pres">
      <dgm:prSet presAssocID="{79E4D7B0-8D9A-4262-98D9-7B3343E33453}" presName="aSpace2" presStyleCnt="0"/>
      <dgm:spPr/>
    </dgm:pt>
    <dgm:pt modelId="{66F08F4E-4D6C-4E1C-866D-9E3F70DC675A}" type="pres">
      <dgm:prSet presAssocID="{FDA67E8D-8C84-44C3-B1C6-44D5C8DD23CE}" presName="childNode" presStyleLbl="node1" presStyleIdx="17" presStyleCnt="30">
        <dgm:presLayoutVars>
          <dgm:bulletEnabled val="1"/>
        </dgm:presLayoutVars>
      </dgm:prSet>
      <dgm:spPr/>
    </dgm:pt>
    <dgm:pt modelId="{5CF0646C-036C-4D47-A33E-B91F9758C3A2}" type="pres">
      <dgm:prSet presAssocID="{FDA67E8D-8C84-44C3-B1C6-44D5C8DD23CE}" presName="aSpace2" presStyleCnt="0"/>
      <dgm:spPr/>
    </dgm:pt>
    <dgm:pt modelId="{86FBFDD3-7183-46A1-B8D3-50C1A1E82412}" type="pres">
      <dgm:prSet presAssocID="{B80FC432-BD35-4832-A5C7-016F845E2770}" presName="childNode" presStyleLbl="node1" presStyleIdx="18" presStyleCnt="30">
        <dgm:presLayoutVars>
          <dgm:bulletEnabled val="1"/>
        </dgm:presLayoutVars>
      </dgm:prSet>
      <dgm:spPr/>
    </dgm:pt>
    <dgm:pt modelId="{7D701FF2-80FE-496D-A68F-B93696034346}" type="pres">
      <dgm:prSet presAssocID="{B80FC432-BD35-4832-A5C7-016F845E2770}" presName="aSpace2" presStyleCnt="0"/>
      <dgm:spPr/>
    </dgm:pt>
    <dgm:pt modelId="{570CC21A-4E05-4C7E-9B42-42A35DDD2E79}" type="pres">
      <dgm:prSet presAssocID="{E49C1CCC-9693-411A-A751-0DF3188A265A}" presName="childNode" presStyleLbl="node1" presStyleIdx="19" presStyleCnt="30">
        <dgm:presLayoutVars>
          <dgm:bulletEnabled val="1"/>
        </dgm:presLayoutVars>
      </dgm:prSet>
      <dgm:spPr/>
    </dgm:pt>
    <dgm:pt modelId="{7D3939BA-B3F7-4758-B3F8-E3BE0DA2905F}" type="pres">
      <dgm:prSet presAssocID="{611E197A-6E82-4F5F-ABB7-4D0C08623884}" presName="aSpace" presStyleCnt="0"/>
      <dgm:spPr/>
    </dgm:pt>
    <dgm:pt modelId="{1B2CC541-D170-4804-8824-71A7736C102F}" type="pres">
      <dgm:prSet presAssocID="{81D76984-AF1F-422A-93F5-54523A2C53BF}" presName="compNode" presStyleCnt="0"/>
      <dgm:spPr/>
    </dgm:pt>
    <dgm:pt modelId="{9670CB5B-5D74-457D-86FD-26360E6D5930}" type="pres">
      <dgm:prSet presAssocID="{81D76984-AF1F-422A-93F5-54523A2C53BF}" presName="aNode" presStyleLbl="bgShp" presStyleIdx="3" presStyleCnt="4"/>
      <dgm:spPr/>
    </dgm:pt>
    <dgm:pt modelId="{06139A56-B0AA-484C-9FA8-251D3B567F70}" type="pres">
      <dgm:prSet presAssocID="{81D76984-AF1F-422A-93F5-54523A2C53BF}" presName="textNode" presStyleLbl="bgShp" presStyleIdx="3" presStyleCnt="4"/>
      <dgm:spPr/>
    </dgm:pt>
    <dgm:pt modelId="{EBB837D6-AFA6-4DB4-9BEB-8762E095D9EE}" type="pres">
      <dgm:prSet presAssocID="{81D76984-AF1F-422A-93F5-54523A2C53BF}" presName="compChildNode" presStyleCnt="0"/>
      <dgm:spPr/>
    </dgm:pt>
    <dgm:pt modelId="{5E6499DD-7FB5-40F3-B30A-74AC2FDF442D}" type="pres">
      <dgm:prSet presAssocID="{81D76984-AF1F-422A-93F5-54523A2C53BF}" presName="theInnerList" presStyleCnt="0"/>
      <dgm:spPr/>
    </dgm:pt>
    <dgm:pt modelId="{FC5FE47B-1AF9-43B9-B383-1C6F22DE6668}" type="pres">
      <dgm:prSet presAssocID="{E2D74BA0-5715-4671-8507-B258502CA028}" presName="childNode" presStyleLbl="node1" presStyleIdx="20" presStyleCnt="30">
        <dgm:presLayoutVars>
          <dgm:bulletEnabled val="1"/>
        </dgm:presLayoutVars>
      </dgm:prSet>
      <dgm:spPr/>
    </dgm:pt>
    <dgm:pt modelId="{00513647-1A17-49CF-B125-187616CEF1CE}" type="pres">
      <dgm:prSet presAssocID="{E2D74BA0-5715-4671-8507-B258502CA028}" presName="aSpace2" presStyleCnt="0"/>
      <dgm:spPr/>
    </dgm:pt>
    <dgm:pt modelId="{953AA4C7-B24E-4B5F-B054-B0E4547D5A60}" type="pres">
      <dgm:prSet presAssocID="{C7AA3F86-FED3-450B-A9EF-2F5FE6BECEDC}" presName="childNode" presStyleLbl="node1" presStyleIdx="21" presStyleCnt="30">
        <dgm:presLayoutVars>
          <dgm:bulletEnabled val="1"/>
        </dgm:presLayoutVars>
      </dgm:prSet>
      <dgm:spPr/>
    </dgm:pt>
    <dgm:pt modelId="{FCF2F0BA-EE36-4078-8D93-08A2FACB60E7}" type="pres">
      <dgm:prSet presAssocID="{C7AA3F86-FED3-450B-A9EF-2F5FE6BECEDC}" presName="aSpace2" presStyleCnt="0"/>
      <dgm:spPr/>
    </dgm:pt>
    <dgm:pt modelId="{10331F7E-37D3-43A7-9F47-D1BEB9CA9695}" type="pres">
      <dgm:prSet presAssocID="{4F608189-CF9F-45FD-AF21-4C1BFD7B528B}" presName="childNode" presStyleLbl="node1" presStyleIdx="22" presStyleCnt="30">
        <dgm:presLayoutVars>
          <dgm:bulletEnabled val="1"/>
        </dgm:presLayoutVars>
      </dgm:prSet>
      <dgm:spPr/>
    </dgm:pt>
    <dgm:pt modelId="{A2712F75-B8B5-4224-A66F-8C29982127D1}" type="pres">
      <dgm:prSet presAssocID="{4F608189-CF9F-45FD-AF21-4C1BFD7B528B}" presName="aSpace2" presStyleCnt="0"/>
      <dgm:spPr/>
    </dgm:pt>
    <dgm:pt modelId="{897A4F66-9530-4E1C-B14E-ED27B5FCDB7F}" type="pres">
      <dgm:prSet presAssocID="{F25715AB-6E0B-4D72-9538-0509DD360524}" presName="childNode" presStyleLbl="node1" presStyleIdx="23" presStyleCnt="30">
        <dgm:presLayoutVars>
          <dgm:bulletEnabled val="1"/>
        </dgm:presLayoutVars>
      </dgm:prSet>
      <dgm:spPr/>
    </dgm:pt>
    <dgm:pt modelId="{8F1D5F37-CF74-427C-B78E-F6020EE25E1D}" type="pres">
      <dgm:prSet presAssocID="{F25715AB-6E0B-4D72-9538-0509DD360524}" presName="aSpace2" presStyleCnt="0"/>
      <dgm:spPr/>
    </dgm:pt>
    <dgm:pt modelId="{627BC5EE-21CC-4068-B58B-E73D6D7A7FE3}" type="pres">
      <dgm:prSet presAssocID="{173FA141-EAD1-481F-B86A-29D43472E0EA}" presName="childNode" presStyleLbl="node1" presStyleIdx="24" presStyleCnt="30">
        <dgm:presLayoutVars>
          <dgm:bulletEnabled val="1"/>
        </dgm:presLayoutVars>
      </dgm:prSet>
      <dgm:spPr/>
    </dgm:pt>
    <dgm:pt modelId="{B2490894-7846-44E0-B258-62853224277B}" type="pres">
      <dgm:prSet presAssocID="{173FA141-EAD1-481F-B86A-29D43472E0EA}" presName="aSpace2" presStyleCnt="0"/>
      <dgm:spPr/>
    </dgm:pt>
    <dgm:pt modelId="{68A418C9-4B60-4667-B1B1-FC63A2DD2BC8}" type="pres">
      <dgm:prSet presAssocID="{DF1685B7-B473-4A72-BC97-AB3519CFE752}" presName="childNode" presStyleLbl="node1" presStyleIdx="25" presStyleCnt="30">
        <dgm:presLayoutVars>
          <dgm:bulletEnabled val="1"/>
        </dgm:presLayoutVars>
      </dgm:prSet>
      <dgm:spPr/>
    </dgm:pt>
    <dgm:pt modelId="{06A131B9-85B9-479A-BA56-DF354573F85A}" type="pres">
      <dgm:prSet presAssocID="{DF1685B7-B473-4A72-BC97-AB3519CFE752}" presName="aSpace2" presStyleCnt="0"/>
      <dgm:spPr/>
    </dgm:pt>
    <dgm:pt modelId="{9168E49B-BF4B-4D9A-97E8-16D4B5B72853}" type="pres">
      <dgm:prSet presAssocID="{A1196022-AAB3-495F-A90F-0D87A0A89146}" presName="childNode" presStyleLbl="node1" presStyleIdx="26" presStyleCnt="30">
        <dgm:presLayoutVars>
          <dgm:bulletEnabled val="1"/>
        </dgm:presLayoutVars>
      </dgm:prSet>
      <dgm:spPr/>
    </dgm:pt>
    <dgm:pt modelId="{DE6ECB1C-50C5-40F8-8261-4AB7107E9EEE}" type="pres">
      <dgm:prSet presAssocID="{A1196022-AAB3-495F-A90F-0D87A0A89146}" presName="aSpace2" presStyleCnt="0"/>
      <dgm:spPr/>
    </dgm:pt>
    <dgm:pt modelId="{89CB1CC7-B008-4812-B8CA-F6EEB8F97336}" type="pres">
      <dgm:prSet presAssocID="{DC9AC2A0-814E-472E-86C6-00CF925E88FB}" presName="childNode" presStyleLbl="node1" presStyleIdx="27" presStyleCnt="30">
        <dgm:presLayoutVars>
          <dgm:bulletEnabled val="1"/>
        </dgm:presLayoutVars>
      </dgm:prSet>
      <dgm:spPr/>
    </dgm:pt>
    <dgm:pt modelId="{13B4D0BE-F33F-4131-A3B9-E731948F8B39}" type="pres">
      <dgm:prSet presAssocID="{DC9AC2A0-814E-472E-86C6-00CF925E88FB}" presName="aSpace2" presStyleCnt="0"/>
      <dgm:spPr/>
    </dgm:pt>
    <dgm:pt modelId="{CD5D3E20-D4AB-49D6-B400-37644B359B00}" type="pres">
      <dgm:prSet presAssocID="{486DC633-10C0-47E5-A727-E646D536DF56}" presName="childNode" presStyleLbl="node1" presStyleIdx="28" presStyleCnt="30">
        <dgm:presLayoutVars>
          <dgm:bulletEnabled val="1"/>
        </dgm:presLayoutVars>
      </dgm:prSet>
      <dgm:spPr/>
    </dgm:pt>
    <dgm:pt modelId="{70F6350B-D881-4351-BA8C-BEF6354C2561}" type="pres">
      <dgm:prSet presAssocID="{486DC633-10C0-47E5-A727-E646D536DF56}" presName="aSpace2" presStyleCnt="0"/>
      <dgm:spPr/>
    </dgm:pt>
    <dgm:pt modelId="{5643D272-38F2-4709-9D13-EB50DD5CC5BF}" type="pres">
      <dgm:prSet presAssocID="{7841B14B-2957-4A7D-9C1A-7315AB936097}" presName="childNode" presStyleLbl="node1" presStyleIdx="29" presStyleCnt="30">
        <dgm:presLayoutVars>
          <dgm:bulletEnabled val="1"/>
        </dgm:presLayoutVars>
      </dgm:prSet>
      <dgm:spPr/>
    </dgm:pt>
  </dgm:ptLst>
  <dgm:cxnLst>
    <dgm:cxn modelId="{35C46302-D73E-4577-9F7F-9231640E54E5}" type="presOf" srcId="{572EBE00-53AB-4797-A986-B95A62E78FC2}" destId="{E7C9F98A-EC0C-4490-8A33-40F0C236264C}" srcOrd="0" destOrd="0" presId="urn:microsoft.com/office/officeart/2005/8/layout/lProcess2"/>
    <dgm:cxn modelId="{7D1ECF0C-2426-472A-890F-87DE0E48FC9F}" type="presOf" srcId="{9E8A003F-5375-4691-8C48-C6E717B05D73}" destId="{EC6F24A0-3BD3-48F7-A05E-91F4533795BC}" srcOrd="0" destOrd="0" presId="urn:microsoft.com/office/officeart/2005/8/layout/lProcess2"/>
    <dgm:cxn modelId="{0CB2D00D-8062-409E-AF7A-53D12C91F89C}" srcId="{611E197A-6E82-4F5F-ABB7-4D0C08623884}" destId="{52CE7275-F207-40B3-AC01-838F8A5AA3F6}" srcOrd="2" destOrd="0" parTransId="{1954C8F5-2657-4E88-871C-7D067F998837}" sibTransId="{4F336AD6-890C-4200-A794-767739FFD78A}"/>
    <dgm:cxn modelId="{4F335A17-4074-4807-A311-4F3B58EAAAB7}" srcId="{81D76984-AF1F-422A-93F5-54523A2C53BF}" destId="{486DC633-10C0-47E5-A727-E646D536DF56}" srcOrd="8" destOrd="0" parTransId="{3F6943BC-0C73-496A-86E3-E26C7A9C0265}" sibTransId="{CDE2B974-08D7-41A0-B8EC-8E089B6427CA}"/>
    <dgm:cxn modelId="{70BF5719-BB55-418D-8155-909A5DC26A88}" srcId="{5DAFA00F-0A86-495E-B893-758E0932F73D}" destId="{81D76984-AF1F-422A-93F5-54523A2C53BF}" srcOrd="3" destOrd="0" parTransId="{AD98866B-7AB6-4797-97C6-7E3887776F0F}" sibTransId="{A6A1465D-AA52-4365-BA8E-751943E394C7}"/>
    <dgm:cxn modelId="{F488FE19-3BC3-43CA-BE9E-FBB0E7E04720}" srcId="{9E8A003F-5375-4691-8C48-C6E717B05D73}" destId="{F832CC05-D9EC-4649-B498-B41DF39F1C13}" srcOrd="2" destOrd="0" parTransId="{9E56FC5B-9265-4829-A5A0-5A49C7C810F5}" sibTransId="{54095B56-8423-4681-8ABA-1FA454406473}"/>
    <dgm:cxn modelId="{27C7061B-E643-4A75-AC79-A9366CD9B0C9}" type="presOf" srcId="{E2D74BA0-5715-4671-8507-B258502CA028}" destId="{FC5FE47B-1AF9-43B9-B383-1C6F22DE6668}" srcOrd="0" destOrd="0" presId="urn:microsoft.com/office/officeart/2005/8/layout/lProcess2"/>
    <dgm:cxn modelId="{89EC241D-67FE-4CD5-A3A9-00E092091932}" type="presOf" srcId="{0DE11018-4B44-4925-943E-5CFAA6D99D3D}" destId="{6F991201-AFBD-403E-B064-D1AEFB8BE72E}" srcOrd="0" destOrd="0" presId="urn:microsoft.com/office/officeart/2005/8/layout/lProcess2"/>
    <dgm:cxn modelId="{1984AB21-7211-416F-A957-07593398583C}" srcId="{611E197A-6E82-4F5F-ABB7-4D0C08623884}" destId="{281155F5-5DF6-4FA6-8DC9-9E6985852BEE}" srcOrd="1" destOrd="0" parTransId="{24E6FC8F-B1CA-480F-88EB-C51929968642}" sibTransId="{25CDC533-75AB-444C-B04A-B064C3577147}"/>
    <dgm:cxn modelId="{452F0622-1667-4925-A6B6-D0175822BCB4}" srcId="{9E8A003F-5375-4691-8C48-C6E717B05D73}" destId="{60234085-EDB4-4C5F-A80A-FFE06D4E613E}" srcOrd="0" destOrd="0" parTransId="{87CEE3E3-DD9D-41B1-B3D9-7DA583A9BA12}" sibTransId="{4F197762-A4E2-4F62-B528-64E8E8E11109}"/>
    <dgm:cxn modelId="{3875B822-6A78-4A4E-859A-0C1D4A3C47F0}" type="presOf" srcId="{60234085-EDB4-4C5F-A80A-FFE06D4E613E}" destId="{92FF5573-1DE0-45CA-A931-A73ABE806441}" srcOrd="0" destOrd="0" presId="urn:microsoft.com/office/officeart/2005/8/layout/lProcess2"/>
    <dgm:cxn modelId="{79C79027-F7E0-47FE-8664-0A670C8505F7}" type="presOf" srcId="{79E4D7B0-8D9A-4262-98D9-7B3343E33453}" destId="{7D87B8B6-1037-4EA3-A86A-0D9A96DF01AC}" srcOrd="0" destOrd="0" presId="urn:microsoft.com/office/officeart/2005/8/layout/lProcess2"/>
    <dgm:cxn modelId="{0A8A9E27-4EC3-4099-98EF-53876E6CFD84}" srcId="{81D76984-AF1F-422A-93F5-54523A2C53BF}" destId="{A1196022-AAB3-495F-A90F-0D87A0A89146}" srcOrd="6" destOrd="0" parTransId="{3ECD98BE-D08C-4492-B6A4-A91A69887D6C}" sibTransId="{F4A35C59-7FE8-4A28-B791-F72DA63151DE}"/>
    <dgm:cxn modelId="{1CB77F30-0E62-42E6-B1BD-46250856A34C}" type="presOf" srcId="{173FA141-EAD1-481F-B86A-29D43472E0EA}" destId="{627BC5EE-21CC-4068-B58B-E73D6D7A7FE3}" srcOrd="0" destOrd="0" presId="urn:microsoft.com/office/officeart/2005/8/layout/lProcess2"/>
    <dgm:cxn modelId="{D252B835-9507-4C8B-AA27-8985BC2E46E7}" srcId="{5DAFA00F-0A86-495E-B893-758E0932F73D}" destId="{9E8A003F-5375-4691-8C48-C6E717B05D73}" srcOrd="1" destOrd="0" parTransId="{0F013750-2ABE-4D4C-A8BC-4BCAF83464CB}" sibTransId="{96468109-92C0-4D69-B937-C5362E486A18}"/>
    <dgm:cxn modelId="{A86A1836-E308-4E02-99F9-F5D8366CC079}" type="presOf" srcId="{D987BA0A-48C4-4E9F-95C1-342E97D89818}" destId="{7C16EDDA-C6B8-43F6-85AE-AA4DA0D6FBD4}" srcOrd="0" destOrd="0" presId="urn:microsoft.com/office/officeart/2005/8/layout/lProcess2"/>
    <dgm:cxn modelId="{AAD6E036-3446-470D-B3D7-0D561F8B6B78}" type="presOf" srcId="{BFF6AA1A-08B6-49C2-A43D-A7441EE01A4B}" destId="{09D604EC-218D-4CAA-A805-7B3EA3DCAECD}" srcOrd="0" destOrd="0" presId="urn:microsoft.com/office/officeart/2005/8/layout/lProcess2"/>
    <dgm:cxn modelId="{FADBFA39-DECB-4CE7-B8DD-08D720728743}" srcId="{F2B4128B-338E-4508-AF0F-142457B1AC86}" destId="{5767C727-D463-4362-9C2B-60CAAC45391B}" srcOrd="2" destOrd="0" parTransId="{04EA95A4-79D1-4EF8-B027-1562AA6B5AD4}" sibTransId="{E539D43D-76F4-4B9B-8AE3-CA48DD60EBBF}"/>
    <dgm:cxn modelId="{BD1CA93C-1E66-4632-8375-CCD72C8E3597}" type="presOf" srcId="{FDA67E8D-8C84-44C3-B1C6-44D5C8DD23CE}" destId="{66F08F4E-4D6C-4E1C-866D-9E3F70DC675A}" srcOrd="0" destOrd="0" presId="urn:microsoft.com/office/officeart/2005/8/layout/lProcess2"/>
    <dgm:cxn modelId="{3D693040-5F06-4E4E-86C9-E6CC9FE07B21}" srcId="{81D76984-AF1F-422A-93F5-54523A2C53BF}" destId="{F25715AB-6E0B-4D72-9538-0509DD360524}" srcOrd="3" destOrd="0" parTransId="{23826D6F-9B45-48F1-81DF-BBEE6419C61A}" sibTransId="{30F8FBEA-C343-4944-AF17-D7D829443598}"/>
    <dgm:cxn modelId="{59D44A40-C199-41C7-B441-156FDB785C18}" srcId="{611E197A-6E82-4F5F-ABB7-4D0C08623884}" destId="{79E4D7B0-8D9A-4262-98D9-7B3343E33453}" srcOrd="7" destOrd="0" parTransId="{40E54768-E96F-4EAF-975E-C84892A4DC4D}" sibTransId="{29279B09-933B-4D36-AA78-42ED5E90FEA6}"/>
    <dgm:cxn modelId="{386F4B5C-421F-4A59-8E5C-58EE4ED6A7D1}" srcId="{611E197A-6E82-4F5F-ABB7-4D0C08623884}" destId="{0DE11018-4B44-4925-943E-5CFAA6D99D3D}" srcOrd="3" destOrd="0" parTransId="{DEA36E2C-734E-4955-9C07-ACB5D639A773}" sibTransId="{A0798717-C72B-4806-9F16-E47EA992A227}"/>
    <dgm:cxn modelId="{43E8805E-0496-45E7-B8AF-A834294A1C12}" type="presOf" srcId="{611E197A-6E82-4F5F-ABB7-4D0C08623884}" destId="{65AE0538-CDF1-413D-9448-60564B36975C}" srcOrd="1" destOrd="0" presId="urn:microsoft.com/office/officeart/2005/8/layout/lProcess2"/>
    <dgm:cxn modelId="{B776BC61-B7C8-4D4F-9A8F-1EF00B77D687}" type="presOf" srcId="{C7AA3F86-FED3-450B-A9EF-2F5FE6BECEDC}" destId="{953AA4C7-B24E-4B5F-B054-B0E4547D5A60}" srcOrd="0" destOrd="0" presId="urn:microsoft.com/office/officeart/2005/8/layout/lProcess2"/>
    <dgm:cxn modelId="{7ECBC961-3538-4133-90BE-AE07A43D6AC6}" srcId="{9E8A003F-5375-4691-8C48-C6E717B05D73}" destId="{BFF6AA1A-08B6-49C2-A43D-A7441EE01A4B}" srcOrd="3" destOrd="0" parTransId="{101B9B3C-9B52-48CE-8F57-14C085772C8A}" sibTransId="{79E63700-A936-4465-8277-1CEDC862A199}"/>
    <dgm:cxn modelId="{49F51862-A3D3-42DF-856A-BD83D6EA73DD}" srcId="{81D76984-AF1F-422A-93F5-54523A2C53BF}" destId="{C7AA3F86-FED3-450B-A9EF-2F5FE6BECEDC}" srcOrd="1" destOrd="0" parTransId="{D2C4E5B7-F4A0-48E5-9C58-BE7BCCD0C4FD}" sibTransId="{762304E3-5F64-41A4-9B71-782922A940AB}"/>
    <dgm:cxn modelId="{0A721B63-9C74-4FEC-BAE7-7A78AB5F003C}" type="presOf" srcId="{772FA9F4-FDF7-445D-8683-9A4712E85A29}" destId="{15673B9A-EF87-4B85-8AF8-C82671973140}" srcOrd="0" destOrd="0" presId="urn:microsoft.com/office/officeart/2005/8/layout/lProcess2"/>
    <dgm:cxn modelId="{86707363-0601-4602-B900-6E0C2BAE13D2}" srcId="{81D76984-AF1F-422A-93F5-54523A2C53BF}" destId="{E2D74BA0-5715-4671-8507-B258502CA028}" srcOrd="0" destOrd="0" parTransId="{EF7C3682-F8CE-4C84-B964-39BF84C18B41}" sibTransId="{4759816C-B72C-4727-BF67-80E12883E5A2}"/>
    <dgm:cxn modelId="{DA975E49-92E0-4807-9E4F-A3C6521E6A9F}" type="presOf" srcId="{F25715AB-6E0B-4D72-9538-0509DD360524}" destId="{897A4F66-9530-4E1C-B14E-ED27B5FCDB7F}" srcOrd="0" destOrd="0" presId="urn:microsoft.com/office/officeart/2005/8/layout/lProcess2"/>
    <dgm:cxn modelId="{2A91D84C-4927-4020-A0BC-0232E84562C3}" srcId="{611E197A-6E82-4F5F-ABB7-4D0C08623884}" destId="{FDA67E8D-8C84-44C3-B1C6-44D5C8DD23CE}" srcOrd="8" destOrd="0" parTransId="{E43993B1-D8F9-4841-AA7A-8FC711E7F83E}" sibTransId="{D22FAF77-8B35-498D-9A4D-E87AC7FFEC5E}"/>
    <dgm:cxn modelId="{F551914D-93D0-4775-9530-7B2B36306D43}" type="presOf" srcId="{4F608189-CF9F-45FD-AF21-4C1BFD7B528B}" destId="{10331F7E-37D3-43A7-9F47-D1BEB9CA9695}" srcOrd="0" destOrd="0" presId="urn:microsoft.com/office/officeart/2005/8/layout/lProcess2"/>
    <dgm:cxn modelId="{214B724E-0399-4E54-A455-3AA8FAAFD7F4}" type="presOf" srcId="{5DAFA00F-0A86-495E-B893-758E0932F73D}" destId="{8CCBFABD-EC7C-48BA-BC89-359A7F64DAAA}" srcOrd="0" destOrd="0" presId="urn:microsoft.com/office/officeart/2005/8/layout/lProcess2"/>
    <dgm:cxn modelId="{E9883D4F-371A-462E-8E47-8D199ECC72D8}" type="presOf" srcId="{281155F5-5DF6-4FA6-8DC9-9E6985852BEE}" destId="{D15D642D-1D22-4A28-8D30-114BF4E4F403}" srcOrd="0" destOrd="0" presId="urn:microsoft.com/office/officeart/2005/8/layout/lProcess2"/>
    <dgm:cxn modelId="{A9E0A450-A969-44B7-BA7A-864A9173E671}" type="presOf" srcId="{44FEF6BF-7170-4DC0-83F1-16B67B21148A}" destId="{5600F965-8003-4AE1-A4A3-2D70FB0CFCAA}" srcOrd="0" destOrd="0" presId="urn:microsoft.com/office/officeart/2005/8/layout/lProcess2"/>
    <dgm:cxn modelId="{B4272051-E1BB-476D-844E-F41CB1CE3243}" type="presOf" srcId="{A1196022-AAB3-495F-A90F-0D87A0A89146}" destId="{9168E49B-BF4B-4D9A-97E8-16D4B5B72853}" srcOrd="0" destOrd="0" presId="urn:microsoft.com/office/officeart/2005/8/layout/lProcess2"/>
    <dgm:cxn modelId="{31E09656-3F4B-46F2-938A-248FF351CABB}" type="presOf" srcId="{B80FC432-BD35-4832-A5C7-016F845E2770}" destId="{86FBFDD3-7183-46A1-B8D3-50C1A1E82412}" srcOrd="0" destOrd="0" presId="urn:microsoft.com/office/officeart/2005/8/layout/lProcess2"/>
    <dgm:cxn modelId="{21E37C57-2BC3-4227-B0F2-9D3E3360E390}" type="presOf" srcId="{DF1685B7-B473-4A72-BC97-AB3519CFE752}" destId="{68A418C9-4B60-4667-B1B1-FC63A2DD2BC8}" srcOrd="0" destOrd="0" presId="urn:microsoft.com/office/officeart/2005/8/layout/lProcess2"/>
    <dgm:cxn modelId="{1D465179-5CB3-4894-B4BC-F19AE834897F}" srcId="{611E197A-6E82-4F5F-ABB7-4D0C08623884}" destId="{E49C1CCC-9693-411A-A751-0DF3188A265A}" srcOrd="10" destOrd="0" parTransId="{6FC1EF62-1D23-40C7-9D9B-54FBC204F679}" sibTransId="{4A2B4264-E5CA-4C7F-924E-0A9DF6DD950B}"/>
    <dgm:cxn modelId="{4D0E757A-5A3C-49F9-97E9-FEC62DB4B0AE}" srcId="{81D76984-AF1F-422A-93F5-54523A2C53BF}" destId="{4F608189-CF9F-45FD-AF21-4C1BFD7B528B}" srcOrd="2" destOrd="0" parTransId="{14EF1AA1-0D12-4E9E-A366-24F0C4EAF6ED}" sibTransId="{BE41390C-B078-4749-800B-910B08AD38FF}"/>
    <dgm:cxn modelId="{9F38DD7A-F3D6-41A6-88B7-54E70627220A}" type="presOf" srcId="{5767C727-D463-4362-9C2B-60CAAC45391B}" destId="{DABCC3F7-0517-4678-A72F-46276413A75B}" srcOrd="0" destOrd="0" presId="urn:microsoft.com/office/officeart/2005/8/layout/lProcess2"/>
    <dgm:cxn modelId="{84664D7C-0B1D-4147-8A55-C9609B56697B}" srcId="{81D76984-AF1F-422A-93F5-54523A2C53BF}" destId="{DF1685B7-B473-4A72-BC97-AB3519CFE752}" srcOrd="5" destOrd="0" parTransId="{42237AA6-46DB-4348-9CC7-C76A72032498}" sibTransId="{872F996A-C7DE-4C0E-922D-D73566C71778}"/>
    <dgm:cxn modelId="{1B5EDF81-3798-49E6-AFE1-38D2AA694A09}" type="presOf" srcId="{DC9AC2A0-814E-472E-86C6-00CF925E88FB}" destId="{89CB1CC7-B008-4812-B8CA-F6EEB8F97336}" srcOrd="0" destOrd="0" presId="urn:microsoft.com/office/officeart/2005/8/layout/lProcess2"/>
    <dgm:cxn modelId="{36E1E883-F4A9-4DCD-AA66-1B5B49897AE9}" srcId="{81D76984-AF1F-422A-93F5-54523A2C53BF}" destId="{173FA141-EAD1-481F-B86A-29D43472E0EA}" srcOrd="4" destOrd="0" parTransId="{5C5EB06E-76EB-484D-8D4C-E027898EDFE5}" sibTransId="{F14AA066-75D3-488F-AC31-6DB252284A95}"/>
    <dgm:cxn modelId="{4E92F78A-F6E7-4B14-83CB-BC77B58E9351}" srcId="{611E197A-6E82-4F5F-ABB7-4D0C08623884}" destId="{B8A120F4-FB57-4F65-BA2E-A369FFFC867F}" srcOrd="5" destOrd="0" parTransId="{86046DF3-9408-484E-B638-CB7DE2131E2E}" sibTransId="{6595C1DA-FF10-4ECE-9B55-8EA72B93269D}"/>
    <dgm:cxn modelId="{BC75F590-1C2C-42B4-951E-033317C42C9D}" srcId="{F2B4128B-338E-4508-AF0F-142457B1AC86}" destId="{9607E89F-B693-4FD0-8F48-861A30A977E3}" srcOrd="1" destOrd="0" parTransId="{F4C62B29-A636-4440-B209-2EE5130BE07D}" sibTransId="{6A53E237-5027-4DD3-9073-9F3613CB52BB}"/>
    <dgm:cxn modelId="{83BC7A92-3538-41B0-AB58-E0E532BD6246}" srcId="{611E197A-6E82-4F5F-ABB7-4D0C08623884}" destId="{B80FC432-BD35-4832-A5C7-016F845E2770}" srcOrd="9" destOrd="0" parTransId="{292B14B1-B951-4990-B7C0-3D48468F03C0}" sibTransId="{9B2EB77B-E9CB-40A1-9A20-CEEFCF83E151}"/>
    <dgm:cxn modelId="{8D07F793-CB38-461C-902C-5BD6B0B1FE44}" type="presOf" srcId="{E49C1CCC-9693-411A-A751-0DF3188A265A}" destId="{570CC21A-4E05-4C7E-9B42-42A35DDD2E79}" srcOrd="0" destOrd="0" presId="urn:microsoft.com/office/officeart/2005/8/layout/lProcess2"/>
    <dgm:cxn modelId="{A12C2A95-F352-4823-860E-A9D084CB4349}" srcId="{5DAFA00F-0A86-495E-B893-758E0932F73D}" destId="{611E197A-6E82-4F5F-ABB7-4D0C08623884}" srcOrd="2" destOrd="0" parTransId="{8D6DA470-3797-473C-8163-BDF05DFA103A}" sibTransId="{32279C79-1204-4A86-A5F6-8D9EAF2525CA}"/>
    <dgm:cxn modelId="{BDCDDA9A-F35D-4785-9FED-8F4445FA581E}" srcId="{611E197A-6E82-4F5F-ABB7-4D0C08623884}" destId="{A2C52A98-CD49-4558-9F7A-2678BFB7623D}" srcOrd="0" destOrd="0" parTransId="{632AD320-96E5-4082-9B9A-FB4BAF1DCD35}" sibTransId="{6AAD8707-862E-4D89-8CAD-29ABCFDA3D40}"/>
    <dgm:cxn modelId="{DE2166A5-4096-44A0-A891-688B89772459}" srcId="{611E197A-6E82-4F5F-ABB7-4D0C08623884}" destId="{44FEF6BF-7170-4DC0-83F1-16B67B21148A}" srcOrd="6" destOrd="0" parTransId="{F94C7D76-7181-43F9-A1A3-C97F9317F581}" sibTransId="{BD6C2253-C217-453E-9B92-14AC56C3B44C}"/>
    <dgm:cxn modelId="{DDA2B6AB-6587-4332-B5A4-4F1AE9730BE3}" srcId="{81D76984-AF1F-422A-93F5-54523A2C53BF}" destId="{DC9AC2A0-814E-472E-86C6-00CF925E88FB}" srcOrd="7" destOrd="0" parTransId="{CB3AC2DD-10B1-41BE-809F-6EC70BF79F8A}" sibTransId="{ACF2F20D-5F21-408F-8698-CA48AEE870B3}"/>
    <dgm:cxn modelId="{7D5197B3-676F-4891-88F7-3431C63A3995}" srcId="{5DAFA00F-0A86-495E-B893-758E0932F73D}" destId="{F2B4128B-338E-4508-AF0F-142457B1AC86}" srcOrd="0" destOrd="0" parTransId="{5301FE8F-99CD-4B23-B114-E5EC9A80BCAB}" sibTransId="{0A3608EF-D207-46B3-88C9-D23C73D185B3}"/>
    <dgm:cxn modelId="{FE5DB7B3-D307-4C2D-9F75-DB93B538C5C7}" srcId="{9E8A003F-5375-4691-8C48-C6E717B05D73}" destId="{B6F152D4-4220-4262-80B6-A47A0E08AF58}" srcOrd="1" destOrd="0" parTransId="{33DF1F67-973C-4C7F-9F33-3C0DBED3D521}" sibTransId="{6CEB9553-1094-4275-B499-F2FD487238F9}"/>
    <dgm:cxn modelId="{31C22BB7-AC05-4FB0-B48D-1E03F3F61739}" type="presOf" srcId="{F2B4128B-338E-4508-AF0F-142457B1AC86}" destId="{2A9BE324-3CAE-48D2-964E-45D5756ECB10}" srcOrd="0" destOrd="0" presId="urn:microsoft.com/office/officeart/2005/8/layout/lProcess2"/>
    <dgm:cxn modelId="{6B2A55BC-B56C-4382-B524-51BD7F0D6457}" type="presOf" srcId="{B8A120F4-FB57-4F65-BA2E-A369FFFC867F}" destId="{C029D792-6E21-4D7F-BE64-A2FE9D06A0BD}" srcOrd="0" destOrd="0" presId="urn:microsoft.com/office/officeart/2005/8/layout/lProcess2"/>
    <dgm:cxn modelId="{624AC0BC-03BB-40C1-A5D1-80401666A397}" srcId="{F2B4128B-338E-4508-AF0F-142457B1AC86}" destId="{572EBE00-53AB-4797-A986-B95A62E78FC2}" srcOrd="0" destOrd="0" parTransId="{D1ED48C9-D2BE-4473-9766-2F641CB9507A}" sibTransId="{9184235C-D37B-498B-8C01-7BCC224F5379}"/>
    <dgm:cxn modelId="{0D7D4FBE-1775-46D5-92B2-CED4F3929938}" srcId="{F2B4128B-338E-4508-AF0F-142457B1AC86}" destId="{D987BA0A-48C4-4E9F-95C1-342E97D89818}" srcOrd="4" destOrd="0" parTransId="{D0BE47A6-77E3-4D21-BFA9-247DC2250613}" sibTransId="{36C4B9F6-E131-4FA7-803B-158EA69D597A}"/>
    <dgm:cxn modelId="{EDF817C5-5A1D-4DC6-AA24-679244822CE5}" srcId="{F2B4128B-338E-4508-AF0F-142457B1AC86}" destId="{210D38BF-58FD-4057-95FB-46992A5F252D}" srcOrd="3" destOrd="0" parTransId="{D16F236B-898B-4299-B779-35AE5221F6C8}" sibTransId="{4DA93790-F89B-4A90-9CD3-E7C793BE2E08}"/>
    <dgm:cxn modelId="{83CA0EC7-D82B-443B-A15A-8EF4C8FF00BB}" type="presOf" srcId="{81D76984-AF1F-422A-93F5-54523A2C53BF}" destId="{06139A56-B0AA-484C-9FA8-251D3B567F70}" srcOrd="1" destOrd="0" presId="urn:microsoft.com/office/officeart/2005/8/layout/lProcess2"/>
    <dgm:cxn modelId="{F696BACC-2910-4675-AD63-FD056FE084FB}" type="presOf" srcId="{611E197A-6E82-4F5F-ABB7-4D0C08623884}" destId="{13819D8F-6AC1-474D-947C-3BB703F5E073}" srcOrd="0" destOrd="0" presId="urn:microsoft.com/office/officeart/2005/8/layout/lProcess2"/>
    <dgm:cxn modelId="{E9F6EAD6-D08D-4A65-9977-A4FD817EBF3E}" type="presOf" srcId="{210D38BF-58FD-4057-95FB-46992A5F252D}" destId="{98B7A8D6-55C1-41A8-9424-D75EB9B69185}" srcOrd="0" destOrd="0" presId="urn:microsoft.com/office/officeart/2005/8/layout/lProcess2"/>
    <dgm:cxn modelId="{62EE02DD-9164-4A21-B3D4-E5E2F158BB25}" type="presOf" srcId="{F2B4128B-338E-4508-AF0F-142457B1AC86}" destId="{8ED8078C-BDE5-490F-9AD8-34286794B9FE}" srcOrd="1" destOrd="0" presId="urn:microsoft.com/office/officeart/2005/8/layout/lProcess2"/>
    <dgm:cxn modelId="{11D2DEDF-BBC2-42B0-B208-F0444F19069A}" type="presOf" srcId="{7841B14B-2957-4A7D-9C1A-7315AB936097}" destId="{5643D272-38F2-4709-9D13-EB50DD5CC5BF}" srcOrd="0" destOrd="0" presId="urn:microsoft.com/office/officeart/2005/8/layout/lProcess2"/>
    <dgm:cxn modelId="{8F8541E0-0013-43AE-A1E8-6A6F4E84AE71}" type="presOf" srcId="{B6F152D4-4220-4262-80B6-A47A0E08AF58}" destId="{622E31FD-3E2C-4EDB-BAC5-EE9BF63087B4}" srcOrd="0" destOrd="0" presId="urn:microsoft.com/office/officeart/2005/8/layout/lProcess2"/>
    <dgm:cxn modelId="{CBF76AE6-D05A-4063-A46E-F241CE9794BB}" srcId="{611E197A-6E82-4F5F-ABB7-4D0C08623884}" destId="{772FA9F4-FDF7-445D-8683-9A4712E85A29}" srcOrd="4" destOrd="0" parTransId="{B47C56F5-5F49-421C-8ADC-B99EA894F869}" sibTransId="{D2E268D2-CC73-4C23-A78C-21BE73F8E860}"/>
    <dgm:cxn modelId="{300142E9-0DA0-412B-B00C-F8454152F081}" type="presOf" srcId="{A2C52A98-CD49-4558-9F7A-2678BFB7623D}" destId="{69C12AEB-21BC-4052-870E-CBDBB89F14B2}" srcOrd="0" destOrd="0" presId="urn:microsoft.com/office/officeart/2005/8/layout/lProcess2"/>
    <dgm:cxn modelId="{FD7848EA-5E8B-42BA-940E-838DFD868D43}" type="presOf" srcId="{F832CC05-D9EC-4649-B498-B41DF39F1C13}" destId="{61A5E659-3B71-4DBF-83D2-22D8B13E805E}" srcOrd="0" destOrd="0" presId="urn:microsoft.com/office/officeart/2005/8/layout/lProcess2"/>
    <dgm:cxn modelId="{6FF838ED-6752-4D53-AE95-A25C320BB8B6}" type="presOf" srcId="{486DC633-10C0-47E5-A727-E646D536DF56}" destId="{CD5D3E20-D4AB-49D6-B400-37644B359B00}" srcOrd="0" destOrd="0" presId="urn:microsoft.com/office/officeart/2005/8/layout/lProcess2"/>
    <dgm:cxn modelId="{AC0E33EE-6AED-4690-9AC9-FCEEBB9B2FE2}" srcId="{81D76984-AF1F-422A-93F5-54523A2C53BF}" destId="{7841B14B-2957-4A7D-9C1A-7315AB936097}" srcOrd="9" destOrd="0" parTransId="{96BF9CB4-6F66-4FDE-B774-59D149A0561F}" sibTransId="{DB39F01E-1650-472F-810C-6502F40CAC90}"/>
    <dgm:cxn modelId="{3DB0A7EF-8093-45F3-AB17-E218E80FC614}" type="presOf" srcId="{52CE7275-F207-40B3-AC01-838F8A5AA3F6}" destId="{ACD5A7D1-8E22-4CC2-8692-F774B1A8EC99}" srcOrd="0" destOrd="0" presId="urn:microsoft.com/office/officeart/2005/8/layout/lProcess2"/>
    <dgm:cxn modelId="{07E3E0F4-F7C2-41F2-9E0E-5E78B928A4EF}" type="presOf" srcId="{81D76984-AF1F-422A-93F5-54523A2C53BF}" destId="{9670CB5B-5D74-457D-86FD-26360E6D5930}" srcOrd="0" destOrd="0" presId="urn:microsoft.com/office/officeart/2005/8/layout/lProcess2"/>
    <dgm:cxn modelId="{3E5EF9F8-F9CC-4BBA-821D-6EE941B7C99B}" type="presOf" srcId="{9607E89F-B693-4FD0-8F48-861A30A977E3}" destId="{7303D69F-FD98-406A-A547-9A6669DEDF20}" srcOrd="0" destOrd="0" presId="urn:microsoft.com/office/officeart/2005/8/layout/lProcess2"/>
    <dgm:cxn modelId="{022626FB-68D7-4C62-8534-4C256C03B244}" type="presOf" srcId="{9E8A003F-5375-4691-8C48-C6E717B05D73}" destId="{DB81858D-9040-4930-8603-9B6739665A0B}" srcOrd="1" destOrd="0" presId="urn:microsoft.com/office/officeart/2005/8/layout/lProcess2"/>
    <dgm:cxn modelId="{F0EFA396-58F5-43AD-9ED7-7076294FAC81}" type="presParOf" srcId="{8CCBFABD-EC7C-48BA-BC89-359A7F64DAAA}" destId="{55B0B8D1-F4B7-4FB4-ACC1-27E7098DCBE0}" srcOrd="0" destOrd="0" presId="urn:microsoft.com/office/officeart/2005/8/layout/lProcess2"/>
    <dgm:cxn modelId="{1B618C1D-7E77-4B1A-AB54-859A8B6C0E0A}" type="presParOf" srcId="{55B0B8D1-F4B7-4FB4-ACC1-27E7098DCBE0}" destId="{2A9BE324-3CAE-48D2-964E-45D5756ECB10}" srcOrd="0" destOrd="0" presId="urn:microsoft.com/office/officeart/2005/8/layout/lProcess2"/>
    <dgm:cxn modelId="{E050D1AE-268F-4A1A-ABF7-60F2CDA267D2}" type="presParOf" srcId="{55B0B8D1-F4B7-4FB4-ACC1-27E7098DCBE0}" destId="{8ED8078C-BDE5-490F-9AD8-34286794B9FE}" srcOrd="1" destOrd="0" presId="urn:microsoft.com/office/officeart/2005/8/layout/lProcess2"/>
    <dgm:cxn modelId="{A7AEF0F1-E9A8-45DF-B675-C745BB4FF5DA}" type="presParOf" srcId="{55B0B8D1-F4B7-4FB4-ACC1-27E7098DCBE0}" destId="{15B12839-F759-49D7-B3BD-54D1A83605AF}" srcOrd="2" destOrd="0" presId="urn:microsoft.com/office/officeart/2005/8/layout/lProcess2"/>
    <dgm:cxn modelId="{9DE2DF36-8AB5-4791-AEAD-98D213C6935F}" type="presParOf" srcId="{15B12839-F759-49D7-B3BD-54D1A83605AF}" destId="{4BE46FCC-1EDB-460F-8F93-998072FC6C1D}" srcOrd="0" destOrd="0" presId="urn:microsoft.com/office/officeart/2005/8/layout/lProcess2"/>
    <dgm:cxn modelId="{EB6952AE-10B4-4F39-A207-1CA3CFE0FB0F}" type="presParOf" srcId="{4BE46FCC-1EDB-460F-8F93-998072FC6C1D}" destId="{E7C9F98A-EC0C-4490-8A33-40F0C236264C}" srcOrd="0" destOrd="0" presId="urn:microsoft.com/office/officeart/2005/8/layout/lProcess2"/>
    <dgm:cxn modelId="{9EAAADA8-FE9A-462F-A9B0-168AA6332AEB}" type="presParOf" srcId="{4BE46FCC-1EDB-460F-8F93-998072FC6C1D}" destId="{25741AE5-5B02-4CB9-8812-0D59300B783F}" srcOrd="1" destOrd="0" presId="urn:microsoft.com/office/officeart/2005/8/layout/lProcess2"/>
    <dgm:cxn modelId="{DF8601EA-8311-4E5A-BE04-166FE431C76A}" type="presParOf" srcId="{4BE46FCC-1EDB-460F-8F93-998072FC6C1D}" destId="{7303D69F-FD98-406A-A547-9A6669DEDF20}" srcOrd="2" destOrd="0" presId="urn:microsoft.com/office/officeart/2005/8/layout/lProcess2"/>
    <dgm:cxn modelId="{FEAB20E9-439D-45AB-AAA4-69128A080F1B}" type="presParOf" srcId="{4BE46FCC-1EDB-460F-8F93-998072FC6C1D}" destId="{3A11F8CF-C3B5-4B6F-9852-11BB1EB624B0}" srcOrd="3" destOrd="0" presId="urn:microsoft.com/office/officeart/2005/8/layout/lProcess2"/>
    <dgm:cxn modelId="{10A9FE6A-F1AA-47F8-BE5B-1BC6B5C515A7}" type="presParOf" srcId="{4BE46FCC-1EDB-460F-8F93-998072FC6C1D}" destId="{DABCC3F7-0517-4678-A72F-46276413A75B}" srcOrd="4" destOrd="0" presId="urn:microsoft.com/office/officeart/2005/8/layout/lProcess2"/>
    <dgm:cxn modelId="{A24454FD-3ED3-4F6D-B1EE-0F6E43201038}" type="presParOf" srcId="{4BE46FCC-1EDB-460F-8F93-998072FC6C1D}" destId="{3D106F24-89CC-4BC0-8FC7-3BEF7A1F59D2}" srcOrd="5" destOrd="0" presId="urn:microsoft.com/office/officeart/2005/8/layout/lProcess2"/>
    <dgm:cxn modelId="{BE378627-A535-4777-B090-01FA99FF211D}" type="presParOf" srcId="{4BE46FCC-1EDB-460F-8F93-998072FC6C1D}" destId="{98B7A8D6-55C1-41A8-9424-D75EB9B69185}" srcOrd="6" destOrd="0" presId="urn:microsoft.com/office/officeart/2005/8/layout/lProcess2"/>
    <dgm:cxn modelId="{EC7AB39A-45FD-4E6C-9338-B063004981AA}" type="presParOf" srcId="{4BE46FCC-1EDB-460F-8F93-998072FC6C1D}" destId="{6F94C025-051F-4609-A18E-6EB2030DCE9F}" srcOrd="7" destOrd="0" presId="urn:microsoft.com/office/officeart/2005/8/layout/lProcess2"/>
    <dgm:cxn modelId="{B675CD57-294A-47F1-9CA6-A60B4B469725}" type="presParOf" srcId="{4BE46FCC-1EDB-460F-8F93-998072FC6C1D}" destId="{7C16EDDA-C6B8-43F6-85AE-AA4DA0D6FBD4}" srcOrd="8" destOrd="0" presId="urn:microsoft.com/office/officeart/2005/8/layout/lProcess2"/>
    <dgm:cxn modelId="{0F5DDE2D-6B27-4ECC-AE66-DB56B11162CD}" type="presParOf" srcId="{8CCBFABD-EC7C-48BA-BC89-359A7F64DAAA}" destId="{AEDA9B9B-2AE5-410F-8B33-55C168339D08}" srcOrd="1" destOrd="0" presId="urn:microsoft.com/office/officeart/2005/8/layout/lProcess2"/>
    <dgm:cxn modelId="{E9C9FFD9-3F2F-4D19-8BCE-65466DC41380}" type="presParOf" srcId="{8CCBFABD-EC7C-48BA-BC89-359A7F64DAAA}" destId="{08F265FB-99CE-4822-BE0C-3016027F4BE6}" srcOrd="2" destOrd="0" presId="urn:microsoft.com/office/officeart/2005/8/layout/lProcess2"/>
    <dgm:cxn modelId="{51DA9FC4-9EDD-4537-A8B8-EBDC707B32AF}" type="presParOf" srcId="{08F265FB-99CE-4822-BE0C-3016027F4BE6}" destId="{EC6F24A0-3BD3-48F7-A05E-91F4533795BC}" srcOrd="0" destOrd="0" presId="urn:microsoft.com/office/officeart/2005/8/layout/lProcess2"/>
    <dgm:cxn modelId="{9744DA34-0298-40C2-B618-73A3F1E7FF74}" type="presParOf" srcId="{08F265FB-99CE-4822-BE0C-3016027F4BE6}" destId="{DB81858D-9040-4930-8603-9B6739665A0B}" srcOrd="1" destOrd="0" presId="urn:microsoft.com/office/officeart/2005/8/layout/lProcess2"/>
    <dgm:cxn modelId="{3F436640-13D1-42E4-A053-9D65AC12AF96}" type="presParOf" srcId="{08F265FB-99CE-4822-BE0C-3016027F4BE6}" destId="{F8365DC5-9F1D-42B9-93A3-E03A0B89B3A9}" srcOrd="2" destOrd="0" presId="urn:microsoft.com/office/officeart/2005/8/layout/lProcess2"/>
    <dgm:cxn modelId="{05A0B378-81CB-4411-BF7F-EEAC959E3594}" type="presParOf" srcId="{F8365DC5-9F1D-42B9-93A3-E03A0B89B3A9}" destId="{910A1463-69FF-410D-9CF1-3000B13FA5EB}" srcOrd="0" destOrd="0" presId="urn:microsoft.com/office/officeart/2005/8/layout/lProcess2"/>
    <dgm:cxn modelId="{2D6C3F62-A757-4E5F-BFC3-847092D285D8}" type="presParOf" srcId="{910A1463-69FF-410D-9CF1-3000B13FA5EB}" destId="{92FF5573-1DE0-45CA-A931-A73ABE806441}" srcOrd="0" destOrd="0" presId="urn:microsoft.com/office/officeart/2005/8/layout/lProcess2"/>
    <dgm:cxn modelId="{0DAB7009-661A-4A4F-9099-822462AE8E22}" type="presParOf" srcId="{910A1463-69FF-410D-9CF1-3000B13FA5EB}" destId="{721ED1A3-44BB-4D54-9F1C-E663B86FA851}" srcOrd="1" destOrd="0" presId="urn:microsoft.com/office/officeart/2005/8/layout/lProcess2"/>
    <dgm:cxn modelId="{DF42E4BC-409C-4100-A3A9-F2D60637BA44}" type="presParOf" srcId="{910A1463-69FF-410D-9CF1-3000B13FA5EB}" destId="{622E31FD-3E2C-4EDB-BAC5-EE9BF63087B4}" srcOrd="2" destOrd="0" presId="urn:microsoft.com/office/officeart/2005/8/layout/lProcess2"/>
    <dgm:cxn modelId="{DE313E62-67E7-477D-B595-F26EBBE98E41}" type="presParOf" srcId="{910A1463-69FF-410D-9CF1-3000B13FA5EB}" destId="{6C667050-74D3-4A35-9453-BB815AF2A0CC}" srcOrd="3" destOrd="0" presId="urn:microsoft.com/office/officeart/2005/8/layout/lProcess2"/>
    <dgm:cxn modelId="{875C0E50-4637-4394-87DD-1922F75EC605}" type="presParOf" srcId="{910A1463-69FF-410D-9CF1-3000B13FA5EB}" destId="{61A5E659-3B71-4DBF-83D2-22D8B13E805E}" srcOrd="4" destOrd="0" presId="urn:microsoft.com/office/officeart/2005/8/layout/lProcess2"/>
    <dgm:cxn modelId="{37E3B2BF-617A-4CA8-AE55-98FA5A93E25B}" type="presParOf" srcId="{910A1463-69FF-410D-9CF1-3000B13FA5EB}" destId="{258EDD3A-718A-4C39-805C-10A1C640CC29}" srcOrd="5" destOrd="0" presId="urn:microsoft.com/office/officeart/2005/8/layout/lProcess2"/>
    <dgm:cxn modelId="{635A2239-273C-47E9-9F1B-2F7416C27BBA}" type="presParOf" srcId="{910A1463-69FF-410D-9CF1-3000B13FA5EB}" destId="{09D604EC-218D-4CAA-A805-7B3EA3DCAECD}" srcOrd="6" destOrd="0" presId="urn:microsoft.com/office/officeart/2005/8/layout/lProcess2"/>
    <dgm:cxn modelId="{5583EE03-75C5-4E93-9A5B-4849A8AB80A0}" type="presParOf" srcId="{8CCBFABD-EC7C-48BA-BC89-359A7F64DAAA}" destId="{2DDBA597-DEAF-4604-8469-64747972865B}" srcOrd="3" destOrd="0" presId="urn:microsoft.com/office/officeart/2005/8/layout/lProcess2"/>
    <dgm:cxn modelId="{CA14900E-FBE1-43E4-9B18-FE4E4EE5B72D}" type="presParOf" srcId="{8CCBFABD-EC7C-48BA-BC89-359A7F64DAAA}" destId="{CE07882F-C20B-41D6-BC04-DE21DAF81580}" srcOrd="4" destOrd="0" presId="urn:microsoft.com/office/officeart/2005/8/layout/lProcess2"/>
    <dgm:cxn modelId="{72AF6D04-D028-493D-92DD-B4E9E6EC7CBB}" type="presParOf" srcId="{CE07882F-C20B-41D6-BC04-DE21DAF81580}" destId="{13819D8F-6AC1-474D-947C-3BB703F5E073}" srcOrd="0" destOrd="0" presId="urn:microsoft.com/office/officeart/2005/8/layout/lProcess2"/>
    <dgm:cxn modelId="{6132B5DE-220E-418C-8B5D-6C07C4DA2C43}" type="presParOf" srcId="{CE07882F-C20B-41D6-BC04-DE21DAF81580}" destId="{65AE0538-CDF1-413D-9448-60564B36975C}" srcOrd="1" destOrd="0" presId="urn:microsoft.com/office/officeart/2005/8/layout/lProcess2"/>
    <dgm:cxn modelId="{21AAE5E3-721B-4E58-AFD7-1B7E98C334E3}" type="presParOf" srcId="{CE07882F-C20B-41D6-BC04-DE21DAF81580}" destId="{62A2BA55-F0D0-412C-9761-D0FC2560C90E}" srcOrd="2" destOrd="0" presId="urn:microsoft.com/office/officeart/2005/8/layout/lProcess2"/>
    <dgm:cxn modelId="{CE0B04FF-3640-49B4-BF4F-D05AB7A6ED1C}" type="presParOf" srcId="{62A2BA55-F0D0-412C-9761-D0FC2560C90E}" destId="{283FB62D-25B0-4CAE-94BB-62838E674B2F}" srcOrd="0" destOrd="0" presId="urn:microsoft.com/office/officeart/2005/8/layout/lProcess2"/>
    <dgm:cxn modelId="{1D65A1E8-FED7-4503-BD18-23EC515C4F34}" type="presParOf" srcId="{283FB62D-25B0-4CAE-94BB-62838E674B2F}" destId="{69C12AEB-21BC-4052-870E-CBDBB89F14B2}" srcOrd="0" destOrd="0" presId="urn:microsoft.com/office/officeart/2005/8/layout/lProcess2"/>
    <dgm:cxn modelId="{F4666EE2-9FD8-4F08-8803-E7A633C6B40A}" type="presParOf" srcId="{283FB62D-25B0-4CAE-94BB-62838E674B2F}" destId="{A9E22FBB-1D26-4CB7-AD82-7A707E25C99C}" srcOrd="1" destOrd="0" presId="urn:microsoft.com/office/officeart/2005/8/layout/lProcess2"/>
    <dgm:cxn modelId="{39183837-C378-4768-8F84-C5BF5E33D57D}" type="presParOf" srcId="{283FB62D-25B0-4CAE-94BB-62838E674B2F}" destId="{D15D642D-1D22-4A28-8D30-114BF4E4F403}" srcOrd="2" destOrd="0" presId="urn:microsoft.com/office/officeart/2005/8/layout/lProcess2"/>
    <dgm:cxn modelId="{AB385259-E3CD-4BA9-8FE6-C443EF380DFB}" type="presParOf" srcId="{283FB62D-25B0-4CAE-94BB-62838E674B2F}" destId="{273488D2-040E-4F9B-AD92-76C505961DA8}" srcOrd="3" destOrd="0" presId="urn:microsoft.com/office/officeart/2005/8/layout/lProcess2"/>
    <dgm:cxn modelId="{B048DA03-C7B6-4B08-BD12-8D7BBD5BA0C4}" type="presParOf" srcId="{283FB62D-25B0-4CAE-94BB-62838E674B2F}" destId="{ACD5A7D1-8E22-4CC2-8692-F774B1A8EC99}" srcOrd="4" destOrd="0" presId="urn:microsoft.com/office/officeart/2005/8/layout/lProcess2"/>
    <dgm:cxn modelId="{DCF13C46-4811-449B-B56F-60A373C06806}" type="presParOf" srcId="{283FB62D-25B0-4CAE-94BB-62838E674B2F}" destId="{AA6CD0FD-ED5D-4372-A1B3-92658526264E}" srcOrd="5" destOrd="0" presId="urn:microsoft.com/office/officeart/2005/8/layout/lProcess2"/>
    <dgm:cxn modelId="{20E827A3-A0DC-4C03-8529-2B78B5ED9642}" type="presParOf" srcId="{283FB62D-25B0-4CAE-94BB-62838E674B2F}" destId="{6F991201-AFBD-403E-B064-D1AEFB8BE72E}" srcOrd="6" destOrd="0" presId="urn:microsoft.com/office/officeart/2005/8/layout/lProcess2"/>
    <dgm:cxn modelId="{AE8F1B0A-B851-4656-AD08-27405BC1B3FB}" type="presParOf" srcId="{283FB62D-25B0-4CAE-94BB-62838E674B2F}" destId="{A9A54295-B665-4B26-93A5-2C0DB3774484}" srcOrd="7" destOrd="0" presId="urn:microsoft.com/office/officeart/2005/8/layout/lProcess2"/>
    <dgm:cxn modelId="{40204042-4439-44DB-95AE-29CFDDD7A296}" type="presParOf" srcId="{283FB62D-25B0-4CAE-94BB-62838E674B2F}" destId="{15673B9A-EF87-4B85-8AF8-C82671973140}" srcOrd="8" destOrd="0" presId="urn:microsoft.com/office/officeart/2005/8/layout/lProcess2"/>
    <dgm:cxn modelId="{CECB837C-6748-422B-A16C-D4CD5F24288C}" type="presParOf" srcId="{283FB62D-25B0-4CAE-94BB-62838E674B2F}" destId="{670947DF-FDFD-4EC8-9479-4B0BD800C87F}" srcOrd="9" destOrd="0" presId="urn:microsoft.com/office/officeart/2005/8/layout/lProcess2"/>
    <dgm:cxn modelId="{48803FED-D869-4653-B6B8-8B8824704DF1}" type="presParOf" srcId="{283FB62D-25B0-4CAE-94BB-62838E674B2F}" destId="{C029D792-6E21-4D7F-BE64-A2FE9D06A0BD}" srcOrd="10" destOrd="0" presId="urn:microsoft.com/office/officeart/2005/8/layout/lProcess2"/>
    <dgm:cxn modelId="{3211D3A1-4075-4015-A921-10E1A8539324}" type="presParOf" srcId="{283FB62D-25B0-4CAE-94BB-62838E674B2F}" destId="{5F2035B9-F304-48BF-BE97-FBA457A232B4}" srcOrd="11" destOrd="0" presId="urn:microsoft.com/office/officeart/2005/8/layout/lProcess2"/>
    <dgm:cxn modelId="{DA43E326-2561-4159-9DDC-0243237C0A4C}" type="presParOf" srcId="{283FB62D-25B0-4CAE-94BB-62838E674B2F}" destId="{5600F965-8003-4AE1-A4A3-2D70FB0CFCAA}" srcOrd="12" destOrd="0" presId="urn:microsoft.com/office/officeart/2005/8/layout/lProcess2"/>
    <dgm:cxn modelId="{25617D22-64B8-41C8-87CB-229710483A71}" type="presParOf" srcId="{283FB62D-25B0-4CAE-94BB-62838E674B2F}" destId="{E0AED6AF-57E9-4943-AB7D-BCB360854398}" srcOrd="13" destOrd="0" presId="urn:microsoft.com/office/officeart/2005/8/layout/lProcess2"/>
    <dgm:cxn modelId="{2409243F-67AF-466F-B3D2-C54B9D3FB28F}" type="presParOf" srcId="{283FB62D-25B0-4CAE-94BB-62838E674B2F}" destId="{7D87B8B6-1037-4EA3-A86A-0D9A96DF01AC}" srcOrd="14" destOrd="0" presId="urn:microsoft.com/office/officeart/2005/8/layout/lProcess2"/>
    <dgm:cxn modelId="{70719EDE-10C8-460E-AFD5-888ABC7625B6}" type="presParOf" srcId="{283FB62D-25B0-4CAE-94BB-62838E674B2F}" destId="{99B32D9C-064E-455F-BE26-DE5417E7FB8E}" srcOrd="15" destOrd="0" presId="urn:microsoft.com/office/officeart/2005/8/layout/lProcess2"/>
    <dgm:cxn modelId="{EC964831-DFF7-4625-A46F-024C7B820227}" type="presParOf" srcId="{283FB62D-25B0-4CAE-94BB-62838E674B2F}" destId="{66F08F4E-4D6C-4E1C-866D-9E3F70DC675A}" srcOrd="16" destOrd="0" presId="urn:microsoft.com/office/officeart/2005/8/layout/lProcess2"/>
    <dgm:cxn modelId="{B74E5D72-E612-4C44-8799-A0BB161B2916}" type="presParOf" srcId="{283FB62D-25B0-4CAE-94BB-62838E674B2F}" destId="{5CF0646C-036C-4D47-A33E-B91F9758C3A2}" srcOrd="17" destOrd="0" presId="urn:microsoft.com/office/officeart/2005/8/layout/lProcess2"/>
    <dgm:cxn modelId="{E1980ABE-EB78-4940-88E8-B2DFC8C85A14}" type="presParOf" srcId="{283FB62D-25B0-4CAE-94BB-62838E674B2F}" destId="{86FBFDD3-7183-46A1-B8D3-50C1A1E82412}" srcOrd="18" destOrd="0" presId="urn:microsoft.com/office/officeart/2005/8/layout/lProcess2"/>
    <dgm:cxn modelId="{DAEBD13C-E803-4529-94B9-B3C3CAC42F38}" type="presParOf" srcId="{283FB62D-25B0-4CAE-94BB-62838E674B2F}" destId="{7D701FF2-80FE-496D-A68F-B93696034346}" srcOrd="19" destOrd="0" presId="urn:microsoft.com/office/officeart/2005/8/layout/lProcess2"/>
    <dgm:cxn modelId="{2C038A73-8305-4FE5-864C-C7FF8318CF24}" type="presParOf" srcId="{283FB62D-25B0-4CAE-94BB-62838E674B2F}" destId="{570CC21A-4E05-4C7E-9B42-42A35DDD2E79}" srcOrd="20" destOrd="0" presId="urn:microsoft.com/office/officeart/2005/8/layout/lProcess2"/>
    <dgm:cxn modelId="{7EA23721-A9BE-4B19-B314-C2EE54F1B3AA}" type="presParOf" srcId="{8CCBFABD-EC7C-48BA-BC89-359A7F64DAAA}" destId="{7D3939BA-B3F7-4758-B3F8-E3BE0DA2905F}" srcOrd="5" destOrd="0" presId="urn:microsoft.com/office/officeart/2005/8/layout/lProcess2"/>
    <dgm:cxn modelId="{EEEADD62-0120-4899-937D-93CF5BB63A31}" type="presParOf" srcId="{8CCBFABD-EC7C-48BA-BC89-359A7F64DAAA}" destId="{1B2CC541-D170-4804-8824-71A7736C102F}" srcOrd="6" destOrd="0" presId="urn:microsoft.com/office/officeart/2005/8/layout/lProcess2"/>
    <dgm:cxn modelId="{56C2A657-3FB1-49B4-96AE-A0021083B1B0}" type="presParOf" srcId="{1B2CC541-D170-4804-8824-71A7736C102F}" destId="{9670CB5B-5D74-457D-86FD-26360E6D5930}" srcOrd="0" destOrd="0" presId="urn:microsoft.com/office/officeart/2005/8/layout/lProcess2"/>
    <dgm:cxn modelId="{3BDD7B77-1811-4323-BE34-702D9A3F269F}" type="presParOf" srcId="{1B2CC541-D170-4804-8824-71A7736C102F}" destId="{06139A56-B0AA-484C-9FA8-251D3B567F70}" srcOrd="1" destOrd="0" presId="urn:microsoft.com/office/officeart/2005/8/layout/lProcess2"/>
    <dgm:cxn modelId="{92222B81-BE2D-4137-854A-18C2B721A5DA}" type="presParOf" srcId="{1B2CC541-D170-4804-8824-71A7736C102F}" destId="{EBB837D6-AFA6-4DB4-9BEB-8762E095D9EE}" srcOrd="2" destOrd="0" presId="urn:microsoft.com/office/officeart/2005/8/layout/lProcess2"/>
    <dgm:cxn modelId="{F1F9D699-C6E0-4F83-B8D2-FE955E6D17AF}" type="presParOf" srcId="{EBB837D6-AFA6-4DB4-9BEB-8762E095D9EE}" destId="{5E6499DD-7FB5-40F3-B30A-74AC2FDF442D}" srcOrd="0" destOrd="0" presId="urn:microsoft.com/office/officeart/2005/8/layout/lProcess2"/>
    <dgm:cxn modelId="{1FA518B9-AE86-4B93-AEBF-C623B4E63C5C}" type="presParOf" srcId="{5E6499DD-7FB5-40F3-B30A-74AC2FDF442D}" destId="{FC5FE47B-1AF9-43B9-B383-1C6F22DE6668}" srcOrd="0" destOrd="0" presId="urn:microsoft.com/office/officeart/2005/8/layout/lProcess2"/>
    <dgm:cxn modelId="{7B06EA1C-2430-4B63-9EF9-D8445ADC0F31}" type="presParOf" srcId="{5E6499DD-7FB5-40F3-B30A-74AC2FDF442D}" destId="{00513647-1A17-49CF-B125-187616CEF1CE}" srcOrd="1" destOrd="0" presId="urn:microsoft.com/office/officeart/2005/8/layout/lProcess2"/>
    <dgm:cxn modelId="{CA10D5B4-BBE0-4D03-B8E0-309787B97E29}" type="presParOf" srcId="{5E6499DD-7FB5-40F3-B30A-74AC2FDF442D}" destId="{953AA4C7-B24E-4B5F-B054-B0E4547D5A60}" srcOrd="2" destOrd="0" presId="urn:microsoft.com/office/officeart/2005/8/layout/lProcess2"/>
    <dgm:cxn modelId="{FB75E4D1-BAEB-4CB2-90B6-2707B060CC82}" type="presParOf" srcId="{5E6499DD-7FB5-40F3-B30A-74AC2FDF442D}" destId="{FCF2F0BA-EE36-4078-8D93-08A2FACB60E7}" srcOrd="3" destOrd="0" presId="urn:microsoft.com/office/officeart/2005/8/layout/lProcess2"/>
    <dgm:cxn modelId="{AA5380B8-BB1D-43E5-8D61-A8C55999B86D}" type="presParOf" srcId="{5E6499DD-7FB5-40F3-B30A-74AC2FDF442D}" destId="{10331F7E-37D3-43A7-9F47-D1BEB9CA9695}" srcOrd="4" destOrd="0" presId="urn:microsoft.com/office/officeart/2005/8/layout/lProcess2"/>
    <dgm:cxn modelId="{548B3627-6A02-4796-85CD-B2D8CEF38205}" type="presParOf" srcId="{5E6499DD-7FB5-40F3-B30A-74AC2FDF442D}" destId="{A2712F75-B8B5-4224-A66F-8C29982127D1}" srcOrd="5" destOrd="0" presId="urn:microsoft.com/office/officeart/2005/8/layout/lProcess2"/>
    <dgm:cxn modelId="{48AF2E73-1137-4DBC-9A21-3502648983C8}" type="presParOf" srcId="{5E6499DD-7FB5-40F3-B30A-74AC2FDF442D}" destId="{897A4F66-9530-4E1C-B14E-ED27B5FCDB7F}" srcOrd="6" destOrd="0" presId="urn:microsoft.com/office/officeart/2005/8/layout/lProcess2"/>
    <dgm:cxn modelId="{6DB2B2BE-017B-4DF9-ACBC-0999EE4A36AA}" type="presParOf" srcId="{5E6499DD-7FB5-40F3-B30A-74AC2FDF442D}" destId="{8F1D5F37-CF74-427C-B78E-F6020EE25E1D}" srcOrd="7" destOrd="0" presId="urn:microsoft.com/office/officeart/2005/8/layout/lProcess2"/>
    <dgm:cxn modelId="{1914A2DE-D491-4B9D-87D8-E2341564E890}" type="presParOf" srcId="{5E6499DD-7FB5-40F3-B30A-74AC2FDF442D}" destId="{627BC5EE-21CC-4068-B58B-E73D6D7A7FE3}" srcOrd="8" destOrd="0" presId="urn:microsoft.com/office/officeart/2005/8/layout/lProcess2"/>
    <dgm:cxn modelId="{2729C649-707B-4106-99C9-B824F2BFB4D6}" type="presParOf" srcId="{5E6499DD-7FB5-40F3-B30A-74AC2FDF442D}" destId="{B2490894-7846-44E0-B258-62853224277B}" srcOrd="9" destOrd="0" presId="urn:microsoft.com/office/officeart/2005/8/layout/lProcess2"/>
    <dgm:cxn modelId="{8408032B-3B8F-4800-A39D-2C66B0E446E3}" type="presParOf" srcId="{5E6499DD-7FB5-40F3-B30A-74AC2FDF442D}" destId="{68A418C9-4B60-4667-B1B1-FC63A2DD2BC8}" srcOrd="10" destOrd="0" presId="urn:microsoft.com/office/officeart/2005/8/layout/lProcess2"/>
    <dgm:cxn modelId="{AD6DCA8C-EE07-4990-8E80-BEFD6599FD7E}" type="presParOf" srcId="{5E6499DD-7FB5-40F3-B30A-74AC2FDF442D}" destId="{06A131B9-85B9-479A-BA56-DF354573F85A}" srcOrd="11" destOrd="0" presId="urn:microsoft.com/office/officeart/2005/8/layout/lProcess2"/>
    <dgm:cxn modelId="{D0BDDF95-3B16-42AA-A9C2-4C63CBFFCB51}" type="presParOf" srcId="{5E6499DD-7FB5-40F3-B30A-74AC2FDF442D}" destId="{9168E49B-BF4B-4D9A-97E8-16D4B5B72853}" srcOrd="12" destOrd="0" presId="urn:microsoft.com/office/officeart/2005/8/layout/lProcess2"/>
    <dgm:cxn modelId="{3BA5DE6C-7E24-4429-A9C9-3C774AEAFC08}" type="presParOf" srcId="{5E6499DD-7FB5-40F3-B30A-74AC2FDF442D}" destId="{DE6ECB1C-50C5-40F8-8261-4AB7107E9EEE}" srcOrd="13" destOrd="0" presId="urn:microsoft.com/office/officeart/2005/8/layout/lProcess2"/>
    <dgm:cxn modelId="{F490E46E-2F52-49FC-9F8E-A95C2C39D161}" type="presParOf" srcId="{5E6499DD-7FB5-40F3-B30A-74AC2FDF442D}" destId="{89CB1CC7-B008-4812-B8CA-F6EEB8F97336}" srcOrd="14" destOrd="0" presId="urn:microsoft.com/office/officeart/2005/8/layout/lProcess2"/>
    <dgm:cxn modelId="{E3A694B9-3B64-4304-833D-09EA8B0EB227}" type="presParOf" srcId="{5E6499DD-7FB5-40F3-B30A-74AC2FDF442D}" destId="{13B4D0BE-F33F-4131-A3B9-E731948F8B39}" srcOrd="15" destOrd="0" presId="urn:microsoft.com/office/officeart/2005/8/layout/lProcess2"/>
    <dgm:cxn modelId="{3702AA5C-967B-4E11-871E-4FD673CD88AD}" type="presParOf" srcId="{5E6499DD-7FB5-40F3-B30A-74AC2FDF442D}" destId="{CD5D3E20-D4AB-49D6-B400-37644B359B00}" srcOrd="16" destOrd="0" presId="urn:microsoft.com/office/officeart/2005/8/layout/lProcess2"/>
    <dgm:cxn modelId="{52F67E1D-1C57-4FDE-BF5A-5AB5F6C582CE}" type="presParOf" srcId="{5E6499DD-7FB5-40F3-B30A-74AC2FDF442D}" destId="{70F6350B-D881-4351-BA8C-BEF6354C2561}" srcOrd="17" destOrd="0" presId="urn:microsoft.com/office/officeart/2005/8/layout/lProcess2"/>
    <dgm:cxn modelId="{8935A65B-6581-48BB-921B-6AE9E68ADB85}" type="presParOf" srcId="{5E6499DD-7FB5-40F3-B30A-74AC2FDF442D}" destId="{5643D272-38F2-4709-9D13-EB50DD5CC5BF}" srcOrd="1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06CAA-3665-448B-A6C8-6013BC68278E}">
      <dsp:nvSpPr>
        <dsp:cNvPr id="0" name=""/>
        <dsp:cNvSpPr/>
      </dsp:nvSpPr>
      <dsp:spPr>
        <a:xfrm>
          <a:off x="396867" y="238"/>
          <a:ext cx="4835067" cy="803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500" kern="1200" dirty="0"/>
            <a:t>Kouluikkuna</a:t>
          </a:r>
        </a:p>
      </dsp:txBody>
      <dsp:txXfrm>
        <a:off x="420399" y="23770"/>
        <a:ext cx="4788003" cy="756362"/>
      </dsp:txXfrm>
    </dsp:sp>
    <dsp:sp modelId="{B693D107-2AF2-4AB7-981C-B5BE8BDAA354}">
      <dsp:nvSpPr>
        <dsp:cNvPr id="0" name=""/>
        <dsp:cNvSpPr/>
      </dsp:nvSpPr>
      <dsp:spPr>
        <a:xfrm>
          <a:off x="880374" y="803664"/>
          <a:ext cx="483506" cy="602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569"/>
              </a:lnTo>
              <a:lnTo>
                <a:pt x="483506" y="6025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E4EC0-8FC9-4FE4-AAE9-3FF651A8176E}">
      <dsp:nvSpPr>
        <dsp:cNvPr id="0" name=""/>
        <dsp:cNvSpPr/>
      </dsp:nvSpPr>
      <dsp:spPr>
        <a:xfrm>
          <a:off x="1363881" y="1004521"/>
          <a:ext cx="4179385" cy="803426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bg1"/>
              </a:solidFill>
            </a:rPr>
            <a:t>Vertailutietokanta (app.kouluikkuna)</a:t>
          </a:r>
        </a:p>
      </dsp:txBody>
      <dsp:txXfrm>
        <a:off x="1387413" y="1028053"/>
        <a:ext cx="4132321" cy="756362"/>
      </dsp:txXfrm>
    </dsp:sp>
    <dsp:sp modelId="{00003413-9657-4A9D-8654-4D1D67E391DF}">
      <dsp:nvSpPr>
        <dsp:cNvPr id="0" name=""/>
        <dsp:cNvSpPr/>
      </dsp:nvSpPr>
      <dsp:spPr>
        <a:xfrm>
          <a:off x="880374" y="803664"/>
          <a:ext cx="483506" cy="1606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6852"/>
              </a:lnTo>
              <a:lnTo>
                <a:pt x="483506" y="16068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90650-583F-4C10-8987-80E66D81073D}">
      <dsp:nvSpPr>
        <dsp:cNvPr id="0" name=""/>
        <dsp:cNvSpPr/>
      </dsp:nvSpPr>
      <dsp:spPr>
        <a:xfrm>
          <a:off x="1363881" y="2008804"/>
          <a:ext cx="2266973" cy="803426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bg1"/>
              </a:solidFill>
            </a:rPr>
            <a:t>Tuki- ja neuvonta</a:t>
          </a:r>
        </a:p>
      </dsp:txBody>
      <dsp:txXfrm>
        <a:off x="1387413" y="2032336"/>
        <a:ext cx="2219909" cy="756362"/>
      </dsp:txXfrm>
    </dsp:sp>
    <dsp:sp modelId="{DDF55071-AF88-41CE-A101-D774033A7CF4}">
      <dsp:nvSpPr>
        <dsp:cNvPr id="0" name=""/>
        <dsp:cNvSpPr/>
      </dsp:nvSpPr>
      <dsp:spPr>
        <a:xfrm>
          <a:off x="880374" y="803664"/>
          <a:ext cx="483506" cy="2611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135"/>
              </a:lnTo>
              <a:lnTo>
                <a:pt x="483506" y="26111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C48AF-E428-4B2B-9F07-91FB8ABB7B88}">
      <dsp:nvSpPr>
        <dsp:cNvPr id="0" name=""/>
        <dsp:cNvSpPr/>
      </dsp:nvSpPr>
      <dsp:spPr>
        <a:xfrm>
          <a:off x="1363881" y="3013087"/>
          <a:ext cx="3411643" cy="803426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bg1"/>
              </a:solidFill>
            </a:rPr>
            <a:t>Lisäpalvelut ja konsultointi</a:t>
          </a:r>
        </a:p>
      </dsp:txBody>
      <dsp:txXfrm>
        <a:off x="1387413" y="3036619"/>
        <a:ext cx="3364579" cy="756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4B671-FED6-4D46-9991-4F20A853766D}">
      <dsp:nvSpPr>
        <dsp:cNvPr id="0" name=""/>
        <dsp:cNvSpPr/>
      </dsp:nvSpPr>
      <dsp:spPr>
        <a:xfrm>
          <a:off x="1784662" y="1650"/>
          <a:ext cx="1276098" cy="728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Tilastokeskus</a:t>
          </a:r>
        </a:p>
      </dsp:txBody>
      <dsp:txXfrm>
        <a:off x="1820246" y="37234"/>
        <a:ext cx="1204930" cy="657774"/>
      </dsp:txXfrm>
    </dsp:sp>
    <dsp:sp modelId="{49131B38-1FD5-49F4-9064-4CE445835F8F}">
      <dsp:nvSpPr>
        <dsp:cNvPr id="0" name=""/>
        <dsp:cNvSpPr/>
      </dsp:nvSpPr>
      <dsp:spPr>
        <a:xfrm>
          <a:off x="704537" y="366121"/>
          <a:ext cx="3436347" cy="3436347"/>
        </a:xfrm>
        <a:custGeom>
          <a:avLst/>
          <a:gdLst/>
          <a:ahLst/>
          <a:cxnLst/>
          <a:rect l="0" t="0" r="0" b="0"/>
          <a:pathLst>
            <a:path>
              <a:moveTo>
                <a:pt x="2362522" y="125397"/>
              </a:moveTo>
              <a:arcTo wR="1718173" hR="1718173" stAng="17521531" swAng="13403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45A41-4E72-41F9-8931-83D37F037219}">
      <dsp:nvSpPr>
        <dsp:cNvPr id="0" name=""/>
        <dsp:cNvSpPr/>
      </dsp:nvSpPr>
      <dsp:spPr>
        <a:xfrm>
          <a:off x="3272644" y="860737"/>
          <a:ext cx="1276098" cy="728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Opetushallitus</a:t>
          </a:r>
        </a:p>
      </dsp:txBody>
      <dsp:txXfrm>
        <a:off x="3308228" y="896321"/>
        <a:ext cx="1204930" cy="657774"/>
      </dsp:txXfrm>
    </dsp:sp>
    <dsp:sp modelId="{681EE38E-5924-4B61-8292-6A529FD93F68}">
      <dsp:nvSpPr>
        <dsp:cNvPr id="0" name=""/>
        <dsp:cNvSpPr/>
      </dsp:nvSpPr>
      <dsp:spPr>
        <a:xfrm>
          <a:off x="704537" y="366121"/>
          <a:ext cx="3436347" cy="3436347"/>
        </a:xfrm>
        <a:custGeom>
          <a:avLst/>
          <a:gdLst/>
          <a:ahLst/>
          <a:cxnLst/>
          <a:rect l="0" t="0" r="0" b="0"/>
          <a:pathLst>
            <a:path>
              <a:moveTo>
                <a:pt x="3366435" y="1233040"/>
              </a:moveTo>
              <a:arcTo wR="1718173" hR="1718173" stAng="20615954" swAng="196809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D2EA3-EBE4-4DB6-8E8D-F86FBB8A9059}">
      <dsp:nvSpPr>
        <dsp:cNvPr id="0" name=""/>
        <dsp:cNvSpPr/>
      </dsp:nvSpPr>
      <dsp:spPr>
        <a:xfrm>
          <a:off x="3272644" y="2578911"/>
          <a:ext cx="1276098" cy="728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Vipunen</a:t>
          </a:r>
        </a:p>
      </dsp:txBody>
      <dsp:txXfrm>
        <a:off x="3308228" y="2614495"/>
        <a:ext cx="1204930" cy="657774"/>
      </dsp:txXfrm>
    </dsp:sp>
    <dsp:sp modelId="{3B9530C9-EECD-4816-A29D-0F1CDD6DD8B7}">
      <dsp:nvSpPr>
        <dsp:cNvPr id="0" name=""/>
        <dsp:cNvSpPr/>
      </dsp:nvSpPr>
      <dsp:spPr>
        <a:xfrm>
          <a:off x="704537" y="366121"/>
          <a:ext cx="3436347" cy="3436347"/>
        </a:xfrm>
        <a:custGeom>
          <a:avLst/>
          <a:gdLst/>
          <a:ahLst/>
          <a:cxnLst/>
          <a:rect l="0" t="0" r="0" b="0"/>
          <a:pathLst>
            <a:path>
              <a:moveTo>
                <a:pt x="2919573" y="2946489"/>
              </a:moveTo>
              <a:arcTo wR="1718173" hR="1718173" stAng="2738081" swAng="13403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7AD85-FAA3-4EC9-AFEF-B2EE606B67AB}">
      <dsp:nvSpPr>
        <dsp:cNvPr id="0" name=""/>
        <dsp:cNvSpPr/>
      </dsp:nvSpPr>
      <dsp:spPr>
        <a:xfrm>
          <a:off x="1784662" y="3437998"/>
          <a:ext cx="1276098" cy="728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Kunnat</a:t>
          </a:r>
        </a:p>
      </dsp:txBody>
      <dsp:txXfrm>
        <a:off x="1820246" y="3473582"/>
        <a:ext cx="1204930" cy="657774"/>
      </dsp:txXfrm>
    </dsp:sp>
    <dsp:sp modelId="{9B1F1CA9-5D10-47C6-86C5-97FDDBC6BF73}">
      <dsp:nvSpPr>
        <dsp:cNvPr id="0" name=""/>
        <dsp:cNvSpPr/>
      </dsp:nvSpPr>
      <dsp:spPr>
        <a:xfrm>
          <a:off x="704537" y="366121"/>
          <a:ext cx="3436347" cy="3436347"/>
        </a:xfrm>
        <a:custGeom>
          <a:avLst/>
          <a:gdLst/>
          <a:ahLst/>
          <a:cxnLst/>
          <a:rect l="0" t="0" r="0" b="0"/>
          <a:pathLst>
            <a:path>
              <a:moveTo>
                <a:pt x="1073825" y="3310950"/>
              </a:moveTo>
              <a:arcTo wR="1718173" hR="1718173" stAng="6721531" swAng="13403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2A3C1-5968-411B-B56F-DBA384180233}">
      <dsp:nvSpPr>
        <dsp:cNvPr id="0" name=""/>
        <dsp:cNvSpPr/>
      </dsp:nvSpPr>
      <dsp:spPr>
        <a:xfrm>
          <a:off x="296680" y="2578911"/>
          <a:ext cx="1276098" cy="728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THL (sotkanet)</a:t>
          </a:r>
        </a:p>
      </dsp:txBody>
      <dsp:txXfrm>
        <a:off x="332264" y="2614495"/>
        <a:ext cx="1204930" cy="657774"/>
      </dsp:txXfrm>
    </dsp:sp>
    <dsp:sp modelId="{EEF2CE0D-BAF5-4F5B-B5BD-05132B5CC23C}">
      <dsp:nvSpPr>
        <dsp:cNvPr id="0" name=""/>
        <dsp:cNvSpPr/>
      </dsp:nvSpPr>
      <dsp:spPr>
        <a:xfrm>
          <a:off x="704537" y="366121"/>
          <a:ext cx="3436347" cy="3436347"/>
        </a:xfrm>
        <a:custGeom>
          <a:avLst/>
          <a:gdLst/>
          <a:ahLst/>
          <a:cxnLst/>
          <a:rect l="0" t="0" r="0" b="0"/>
          <a:pathLst>
            <a:path>
              <a:moveTo>
                <a:pt x="69912" y="2203307"/>
              </a:moveTo>
              <a:arcTo wR="1718173" hR="1718173" stAng="9815954" swAng="196809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FD916-9315-4602-9C5D-48121CFA84F1}">
      <dsp:nvSpPr>
        <dsp:cNvPr id="0" name=""/>
        <dsp:cNvSpPr/>
      </dsp:nvSpPr>
      <dsp:spPr>
        <a:xfrm>
          <a:off x="296680" y="860737"/>
          <a:ext cx="1276098" cy="728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Valtiokonttori</a:t>
          </a:r>
        </a:p>
      </dsp:txBody>
      <dsp:txXfrm>
        <a:off x="332264" y="896321"/>
        <a:ext cx="1204930" cy="657774"/>
      </dsp:txXfrm>
    </dsp:sp>
    <dsp:sp modelId="{2F2E5F0E-2111-4E66-A9D7-D04CF7B90961}">
      <dsp:nvSpPr>
        <dsp:cNvPr id="0" name=""/>
        <dsp:cNvSpPr/>
      </dsp:nvSpPr>
      <dsp:spPr>
        <a:xfrm>
          <a:off x="704537" y="366121"/>
          <a:ext cx="3436347" cy="3436347"/>
        </a:xfrm>
        <a:custGeom>
          <a:avLst/>
          <a:gdLst/>
          <a:ahLst/>
          <a:cxnLst/>
          <a:rect l="0" t="0" r="0" b="0"/>
          <a:pathLst>
            <a:path>
              <a:moveTo>
                <a:pt x="516773" y="489858"/>
              </a:moveTo>
              <a:arcTo wR="1718173" hR="1718173" stAng="13538081" swAng="13403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24D65-0D7C-45D0-B8B7-B84545A0E239}">
      <dsp:nvSpPr>
        <dsp:cNvPr id="0" name=""/>
        <dsp:cNvSpPr/>
      </dsp:nvSpPr>
      <dsp:spPr>
        <a:xfrm>
          <a:off x="1771168" y="1557350"/>
          <a:ext cx="1979459" cy="171231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 dirty="0"/>
            <a:t>Aineistoja esim.</a:t>
          </a:r>
        </a:p>
      </dsp:txBody>
      <dsp:txXfrm>
        <a:off x="2099192" y="1841104"/>
        <a:ext cx="1323411" cy="1144804"/>
      </dsp:txXfrm>
    </dsp:sp>
    <dsp:sp modelId="{1B405859-DFC7-4553-B64B-1B433220C954}">
      <dsp:nvSpPr>
        <dsp:cNvPr id="0" name=""/>
        <dsp:cNvSpPr/>
      </dsp:nvSpPr>
      <dsp:spPr>
        <a:xfrm>
          <a:off x="3010691" y="738124"/>
          <a:ext cx="746844" cy="643505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9A2A0-6231-451B-9E4C-7C43C2626D4E}">
      <dsp:nvSpPr>
        <dsp:cNvPr id="0" name=""/>
        <dsp:cNvSpPr/>
      </dsp:nvSpPr>
      <dsp:spPr>
        <a:xfrm>
          <a:off x="1826556" y="0"/>
          <a:ext cx="1876052" cy="14033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Kustannustiedot</a:t>
          </a:r>
        </a:p>
      </dsp:txBody>
      <dsp:txXfrm>
        <a:off x="2116540" y="216918"/>
        <a:ext cx="1296084" cy="969517"/>
      </dsp:txXfrm>
    </dsp:sp>
    <dsp:sp modelId="{D576636D-1E98-4C7E-A1B0-FFE475DD556F}">
      <dsp:nvSpPr>
        <dsp:cNvPr id="0" name=""/>
        <dsp:cNvSpPr/>
      </dsp:nvSpPr>
      <dsp:spPr>
        <a:xfrm>
          <a:off x="3882316" y="1941136"/>
          <a:ext cx="746844" cy="643505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50E8F-7157-4AB4-BFAD-9BAE5034B5E8}">
      <dsp:nvSpPr>
        <dsp:cNvPr id="0" name=""/>
        <dsp:cNvSpPr/>
      </dsp:nvSpPr>
      <dsp:spPr>
        <a:xfrm>
          <a:off x="3314258" y="863156"/>
          <a:ext cx="1876052" cy="14033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Oppilas- ja oppilaitosmäärät</a:t>
          </a:r>
        </a:p>
      </dsp:txBody>
      <dsp:txXfrm>
        <a:off x="3604242" y="1080074"/>
        <a:ext cx="1296084" cy="969517"/>
      </dsp:txXfrm>
    </dsp:sp>
    <dsp:sp modelId="{AD334001-FB70-4394-BE4B-C53B9277D7E4}">
      <dsp:nvSpPr>
        <dsp:cNvPr id="0" name=""/>
        <dsp:cNvSpPr/>
      </dsp:nvSpPr>
      <dsp:spPr>
        <a:xfrm>
          <a:off x="3276829" y="3299110"/>
          <a:ext cx="746844" cy="643505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EF8F5-8092-4800-B9FE-F9B99C87FB35}">
      <dsp:nvSpPr>
        <dsp:cNvPr id="0" name=""/>
        <dsp:cNvSpPr/>
      </dsp:nvSpPr>
      <dsp:spPr>
        <a:xfrm>
          <a:off x="3314258" y="2560021"/>
          <a:ext cx="1876052" cy="14033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Erityisopetus</a:t>
          </a:r>
        </a:p>
      </dsp:txBody>
      <dsp:txXfrm>
        <a:off x="3604242" y="2776939"/>
        <a:ext cx="1296084" cy="969517"/>
      </dsp:txXfrm>
    </dsp:sp>
    <dsp:sp modelId="{69E6A5AD-7A8A-4FA1-9988-4EB989CBFB31}">
      <dsp:nvSpPr>
        <dsp:cNvPr id="0" name=""/>
        <dsp:cNvSpPr/>
      </dsp:nvSpPr>
      <dsp:spPr>
        <a:xfrm>
          <a:off x="1774852" y="3440073"/>
          <a:ext cx="746844" cy="643505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7D60F-627C-439D-AF60-237EA03EF0D2}">
      <dsp:nvSpPr>
        <dsp:cNvPr id="0" name=""/>
        <dsp:cNvSpPr/>
      </dsp:nvSpPr>
      <dsp:spPr>
        <a:xfrm>
          <a:off x="1826556" y="3424142"/>
          <a:ext cx="1876052" cy="14033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Opetustunnit ja ryhmäkoko</a:t>
          </a:r>
        </a:p>
      </dsp:txBody>
      <dsp:txXfrm>
        <a:off x="2116540" y="3641060"/>
        <a:ext cx="1296084" cy="969517"/>
      </dsp:txXfrm>
    </dsp:sp>
    <dsp:sp modelId="{A386CE2F-FCE3-4FAA-8506-62CBA675EAE9}">
      <dsp:nvSpPr>
        <dsp:cNvPr id="0" name=""/>
        <dsp:cNvSpPr/>
      </dsp:nvSpPr>
      <dsp:spPr>
        <a:xfrm>
          <a:off x="888953" y="2237544"/>
          <a:ext cx="746844" cy="643505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B7F5C-09C6-42C7-AF73-DE1B0C5D74ED}">
      <dsp:nvSpPr>
        <dsp:cNvPr id="0" name=""/>
        <dsp:cNvSpPr/>
      </dsp:nvSpPr>
      <dsp:spPr>
        <a:xfrm>
          <a:off x="331946" y="2560986"/>
          <a:ext cx="1876052" cy="14033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Varhaiskasvatus ja lapset</a:t>
          </a:r>
        </a:p>
      </dsp:txBody>
      <dsp:txXfrm>
        <a:off x="621930" y="2777904"/>
        <a:ext cx="1296084" cy="969517"/>
      </dsp:txXfrm>
    </dsp:sp>
    <dsp:sp modelId="{D69A2B5A-B201-4101-96B4-910EE0821413}">
      <dsp:nvSpPr>
        <dsp:cNvPr id="0" name=""/>
        <dsp:cNvSpPr/>
      </dsp:nvSpPr>
      <dsp:spPr>
        <a:xfrm>
          <a:off x="331946" y="861225"/>
          <a:ext cx="1876052" cy="14033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Hyvinvointi- ja oppiminen</a:t>
          </a:r>
        </a:p>
      </dsp:txBody>
      <dsp:txXfrm>
        <a:off x="621930" y="1078143"/>
        <a:ext cx="1296084" cy="9695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BE324-3CAE-48D2-964E-45D5756ECB10}">
      <dsp:nvSpPr>
        <dsp:cNvPr id="0" name=""/>
        <dsp:cNvSpPr/>
      </dsp:nvSpPr>
      <dsp:spPr>
        <a:xfrm>
          <a:off x="2236" y="0"/>
          <a:ext cx="2194675" cy="58693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 dirty="0"/>
            <a:t>Varhaiskasvatus</a:t>
          </a:r>
        </a:p>
      </dsp:txBody>
      <dsp:txXfrm>
        <a:off x="2236" y="0"/>
        <a:ext cx="2194675" cy="1760817"/>
      </dsp:txXfrm>
    </dsp:sp>
    <dsp:sp modelId="{E7C9F98A-EC0C-4490-8A33-40F0C236264C}">
      <dsp:nvSpPr>
        <dsp:cNvPr id="0" name=""/>
        <dsp:cNvSpPr/>
      </dsp:nvSpPr>
      <dsp:spPr>
        <a:xfrm>
          <a:off x="221704" y="1761928"/>
          <a:ext cx="1755740" cy="679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i="0" u="none" kern="1200" dirty="0"/>
            <a:t>Varhaiskasvatusikäinen väestö</a:t>
          </a:r>
          <a:endParaRPr lang="fi-FI" sz="900" kern="1200" dirty="0"/>
        </a:p>
      </dsp:txBody>
      <dsp:txXfrm>
        <a:off x="241591" y="1781815"/>
        <a:ext cx="1715966" cy="639232"/>
      </dsp:txXfrm>
    </dsp:sp>
    <dsp:sp modelId="{7303D69F-FD98-406A-A547-9A6669DEDF20}">
      <dsp:nvSpPr>
        <dsp:cNvPr id="0" name=""/>
        <dsp:cNvSpPr/>
      </dsp:nvSpPr>
      <dsp:spPr>
        <a:xfrm>
          <a:off x="221704" y="2545397"/>
          <a:ext cx="1755740" cy="679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Lapset toiminta- ja järjestämismuodoittain</a:t>
          </a:r>
        </a:p>
      </dsp:txBody>
      <dsp:txXfrm>
        <a:off x="241591" y="2565284"/>
        <a:ext cx="1715966" cy="639232"/>
      </dsp:txXfrm>
    </dsp:sp>
    <dsp:sp modelId="{DABCC3F7-0517-4678-A72F-46276413A75B}">
      <dsp:nvSpPr>
        <dsp:cNvPr id="0" name=""/>
        <dsp:cNvSpPr/>
      </dsp:nvSpPr>
      <dsp:spPr>
        <a:xfrm>
          <a:off x="221704" y="3328867"/>
          <a:ext cx="1755740" cy="679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Palveluseteli ja yksityinen varhaiskasvatus</a:t>
          </a:r>
        </a:p>
      </dsp:txBody>
      <dsp:txXfrm>
        <a:off x="241591" y="3348754"/>
        <a:ext cx="1715966" cy="639232"/>
      </dsp:txXfrm>
    </dsp:sp>
    <dsp:sp modelId="{98B7A8D6-55C1-41A8-9424-D75EB9B69185}">
      <dsp:nvSpPr>
        <dsp:cNvPr id="0" name=""/>
        <dsp:cNvSpPr/>
      </dsp:nvSpPr>
      <dsp:spPr>
        <a:xfrm>
          <a:off x="221704" y="4112336"/>
          <a:ext cx="1755740" cy="679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Kustannustiedot</a:t>
          </a:r>
        </a:p>
      </dsp:txBody>
      <dsp:txXfrm>
        <a:off x="241591" y="4132223"/>
        <a:ext cx="1715966" cy="639232"/>
      </dsp:txXfrm>
    </dsp:sp>
    <dsp:sp modelId="{7C16EDDA-C6B8-43F6-85AE-AA4DA0D6FBD4}">
      <dsp:nvSpPr>
        <dsp:cNvPr id="0" name=""/>
        <dsp:cNvSpPr/>
      </dsp:nvSpPr>
      <dsp:spPr>
        <a:xfrm>
          <a:off x="221704" y="4895806"/>
          <a:ext cx="1755740" cy="679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Asiakasmaksutuotot</a:t>
          </a:r>
        </a:p>
      </dsp:txBody>
      <dsp:txXfrm>
        <a:off x="241591" y="4915693"/>
        <a:ext cx="1715966" cy="639232"/>
      </dsp:txXfrm>
    </dsp:sp>
    <dsp:sp modelId="{EC6F24A0-3BD3-48F7-A05E-91F4533795BC}">
      <dsp:nvSpPr>
        <dsp:cNvPr id="0" name=""/>
        <dsp:cNvSpPr/>
      </dsp:nvSpPr>
      <dsp:spPr>
        <a:xfrm>
          <a:off x="2361512" y="0"/>
          <a:ext cx="2194675" cy="58693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 dirty="0"/>
            <a:t>Esiopetus</a:t>
          </a:r>
        </a:p>
      </dsp:txBody>
      <dsp:txXfrm>
        <a:off x="2361512" y="0"/>
        <a:ext cx="2194675" cy="1760817"/>
      </dsp:txXfrm>
    </dsp:sp>
    <dsp:sp modelId="{92FF5573-1DE0-45CA-A931-A73ABE806441}">
      <dsp:nvSpPr>
        <dsp:cNvPr id="0" name=""/>
        <dsp:cNvSpPr/>
      </dsp:nvSpPr>
      <dsp:spPr>
        <a:xfrm>
          <a:off x="2580979" y="1760961"/>
          <a:ext cx="1755740" cy="855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i="0" u="none" kern="1200"/>
            <a:t>Oppilasmäärä</a:t>
          </a:r>
          <a:endParaRPr lang="fi-FI" sz="900" kern="1200" dirty="0"/>
        </a:p>
      </dsp:txBody>
      <dsp:txXfrm>
        <a:off x="2606022" y="1786004"/>
        <a:ext cx="1705654" cy="804959"/>
      </dsp:txXfrm>
    </dsp:sp>
    <dsp:sp modelId="{622E31FD-3E2C-4EDB-BAC5-EE9BF63087B4}">
      <dsp:nvSpPr>
        <dsp:cNvPr id="0" name=""/>
        <dsp:cNvSpPr/>
      </dsp:nvSpPr>
      <dsp:spPr>
        <a:xfrm>
          <a:off x="2580979" y="2747552"/>
          <a:ext cx="1755740" cy="855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Kustannustiedot</a:t>
          </a:r>
        </a:p>
      </dsp:txBody>
      <dsp:txXfrm>
        <a:off x="2606022" y="2772595"/>
        <a:ext cx="1705654" cy="804959"/>
      </dsp:txXfrm>
    </dsp:sp>
    <dsp:sp modelId="{61A5E659-3B71-4DBF-83D2-22D8B13E805E}">
      <dsp:nvSpPr>
        <dsp:cNvPr id="0" name=""/>
        <dsp:cNvSpPr/>
      </dsp:nvSpPr>
      <dsp:spPr>
        <a:xfrm>
          <a:off x="2580979" y="3734143"/>
          <a:ext cx="1755740" cy="855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/>
            <a:t>Opetustunnit</a:t>
          </a:r>
        </a:p>
      </dsp:txBody>
      <dsp:txXfrm>
        <a:off x="2606022" y="3759186"/>
        <a:ext cx="1705654" cy="804959"/>
      </dsp:txXfrm>
    </dsp:sp>
    <dsp:sp modelId="{09D604EC-218D-4CAA-A805-7B3EA3DCAECD}">
      <dsp:nvSpPr>
        <dsp:cNvPr id="0" name=""/>
        <dsp:cNvSpPr/>
      </dsp:nvSpPr>
      <dsp:spPr>
        <a:xfrm>
          <a:off x="2580979" y="4720734"/>
          <a:ext cx="1755740" cy="8550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Vammaisopetus</a:t>
          </a:r>
        </a:p>
      </dsp:txBody>
      <dsp:txXfrm>
        <a:off x="2606022" y="4745777"/>
        <a:ext cx="1705654" cy="804959"/>
      </dsp:txXfrm>
    </dsp:sp>
    <dsp:sp modelId="{13819D8F-6AC1-474D-947C-3BB703F5E073}">
      <dsp:nvSpPr>
        <dsp:cNvPr id="0" name=""/>
        <dsp:cNvSpPr/>
      </dsp:nvSpPr>
      <dsp:spPr>
        <a:xfrm>
          <a:off x="4720788" y="0"/>
          <a:ext cx="2194675" cy="58693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 dirty="0"/>
            <a:t>Perusopetus</a:t>
          </a:r>
        </a:p>
      </dsp:txBody>
      <dsp:txXfrm>
        <a:off x="4720788" y="0"/>
        <a:ext cx="2194675" cy="1760817"/>
      </dsp:txXfrm>
    </dsp:sp>
    <dsp:sp modelId="{69C12AEB-21BC-4052-870E-CBDBB89F14B2}">
      <dsp:nvSpPr>
        <dsp:cNvPr id="0" name=""/>
        <dsp:cNvSpPr/>
      </dsp:nvSpPr>
      <dsp:spPr>
        <a:xfrm>
          <a:off x="4940255" y="1761838"/>
          <a:ext cx="1755740" cy="30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i="0" u="none" kern="1200"/>
            <a:t>Peruskouluikäinen väestö</a:t>
          </a:r>
          <a:endParaRPr lang="fi-FI" sz="900" kern="1200"/>
        </a:p>
      </dsp:txBody>
      <dsp:txXfrm>
        <a:off x="4949162" y="1770745"/>
        <a:ext cx="1737926" cy="286295"/>
      </dsp:txXfrm>
    </dsp:sp>
    <dsp:sp modelId="{D15D642D-1D22-4A28-8D30-114BF4E4F403}">
      <dsp:nvSpPr>
        <dsp:cNvPr id="0" name=""/>
        <dsp:cNvSpPr/>
      </dsp:nvSpPr>
      <dsp:spPr>
        <a:xfrm>
          <a:off x="4940255" y="2112734"/>
          <a:ext cx="1755740" cy="30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Oppilasmäärä</a:t>
          </a:r>
        </a:p>
      </dsp:txBody>
      <dsp:txXfrm>
        <a:off x="4949162" y="2121641"/>
        <a:ext cx="1737926" cy="286295"/>
      </dsp:txXfrm>
    </dsp:sp>
    <dsp:sp modelId="{ACD5A7D1-8E22-4CC2-8692-F774B1A8EC99}">
      <dsp:nvSpPr>
        <dsp:cNvPr id="0" name=""/>
        <dsp:cNvSpPr/>
      </dsp:nvSpPr>
      <dsp:spPr>
        <a:xfrm>
          <a:off x="4940255" y="2463629"/>
          <a:ext cx="1755740" cy="30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Toimintaympäristö</a:t>
          </a:r>
        </a:p>
      </dsp:txBody>
      <dsp:txXfrm>
        <a:off x="4949162" y="2472536"/>
        <a:ext cx="1737926" cy="286295"/>
      </dsp:txXfrm>
    </dsp:sp>
    <dsp:sp modelId="{6F991201-AFBD-403E-B064-D1AEFB8BE72E}">
      <dsp:nvSpPr>
        <dsp:cNvPr id="0" name=""/>
        <dsp:cNvSpPr/>
      </dsp:nvSpPr>
      <dsp:spPr>
        <a:xfrm>
          <a:off x="4940255" y="2814525"/>
          <a:ext cx="1755740" cy="30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Koulujen määrä ja saavutettavuus</a:t>
          </a:r>
        </a:p>
      </dsp:txBody>
      <dsp:txXfrm>
        <a:off x="4949162" y="2823432"/>
        <a:ext cx="1737926" cy="286295"/>
      </dsp:txXfrm>
    </dsp:sp>
    <dsp:sp modelId="{15673B9A-EF87-4B85-8AF8-C82671973140}">
      <dsp:nvSpPr>
        <dsp:cNvPr id="0" name=""/>
        <dsp:cNvSpPr/>
      </dsp:nvSpPr>
      <dsp:spPr>
        <a:xfrm>
          <a:off x="4940255" y="3165420"/>
          <a:ext cx="1755740" cy="30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Kustannustiedot</a:t>
          </a:r>
        </a:p>
      </dsp:txBody>
      <dsp:txXfrm>
        <a:off x="4949162" y="3174327"/>
        <a:ext cx="1737926" cy="286295"/>
      </dsp:txXfrm>
    </dsp:sp>
    <dsp:sp modelId="{C029D792-6E21-4D7F-BE64-A2FE9D06A0BD}">
      <dsp:nvSpPr>
        <dsp:cNvPr id="0" name=""/>
        <dsp:cNvSpPr/>
      </dsp:nvSpPr>
      <dsp:spPr>
        <a:xfrm>
          <a:off x="4940255" y="3516315"/>
          <a:ext cx="1755740" cy="30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Opetustuntien määrä</a:t>
          </a:r>
        </a:p>
      </dsp:txBody>
      <dsp:txXfrm>
        <a:off x="4949162" y="3525222"/>
        <a:ext cx="1737926" cy="286295"/>
      </dsp:txXfrm>
    </dsp:sp>
    <dsp:sp modelId="{5600F965-8003-4AE1-A4A3-2D70FB0CFCAA}">
      <dsp:nvSpPr>
        <dsp:cNvPr id="0" name=""/>
        <dsp:cNvSpPr/>
      </dsp:nvSpPr>
      <dsp:spPr>
        <a:xfrm>
          <a:off x="4940255" y="3867211"/>
          <a:ext cx="1755740" cy="30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Ryhmäkoko</a:t>
          </a:r>
        </a:p>
      </dsp:txBody>
      <dsp:txXfrm>
        <a:off x="4949162" y="3876118"/>
        <a:ext cx="1737926" cy="286295"/>
      </dsp:txXfrm>
    </dsp:sp>
    <dsp:sp modelId="{7D87B8B6-1037-4EA3-A86A-0D9A96DF01AC}">
      <dsp:nvSpPr>
        <dsp:cNvPr id="0" name=""/>
        <dsp:cNvSpPr/>
      </dsp:nvSpPr>
      <dsp:spPr>
        <a:xfrm>
          <a:off x="4940255" y="4218106"/>
          <a:ext cx="1755740" cy="30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Erityisopetuksen oppilaat</a:t>
          </a:r>
        </a:p>
      </dsp:txBody>
      <dsp:txXfrm>
        <a:off x="4949162" y="4227013"/>
        <a:ext cx="1737926" cy="286295"/>
      </dsp:txXfrm>
    </dsp:sp>
    <dsp:sp modelId="{66F08F4E-4D6C-4E1C-866D-9E3F70DC675A}">
      <dsp:nvSpPr>
        <dsp:cNvPr id="0" name=""/>
        <dsp:cNvSpPr/>
      </dsp:nvSpPr>
      <dsp:spPr>
        <a:xfrm>
          <a:off x="4940255" y="4569002"/>
          <a:ext cx="1755740" cy="30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Henkilöstötietoja</a:t>
          </a:r>
        </a:p>
      </dsp:txBody>
      <dsp:txXfrm>
        <a:off x="4949162" y="4577909"/>
        <a:ext cx="1737926" cy="286295"/>
      </dsp:txXfrm>
    </dsp:sp>
    <dsp:sp modelId="{86FBFDD3-7183-46A1-B8D3-50C1A1E82412}">
      <dsp:nvSpPr>
        <dsp:cNvPr id="0" name=""/>
        <dsp:cNvSpPr/>
      </dsp:nvSpPr>
      <dsp:spPr>
        <a:xfrm>
          <a:off x="4940255" y="4919897"/>
          <a:ext cx="1755740" cy="30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Perusopetuksen päättäneet</a:t>
          </a:r>
        </a:p>
      </dsp:txBody>
      <dsp:txXfrm>
        <a:off x="4949162" y="4928804"/>
        <a:ext cx="1737926" cy="286295"/>
      </dsp:txXfrm>
    </dsp:sp>
    <dsp:sp modelId="{570CC21A-4E05-4C7E-9B42-42A35DDD2E79}">
      <dsp:nvSpPr>
        <dsp:cNvPr id="0" name=""/>
        <dsp:cNvSpPr/>
      </dsp:nvSpPr>
      <dsp:spPr>
        <a:xfrm>
          <a:off x="4940255" y="5270793"/>
          <a:ext cx="1755740" cy="30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Kouluterveys</a:t>
          </a:r>
        </a:p>
      </dsp:txBody>
      <dsp:txXfrm>
        <a:off x="4949162" y="5279700"/>
        <a:ext cx="1737926" cy="286295"/>
      </dsp:txXfrm>
    </dsp:sp>
    <dsp:sp modelId="{9670CB5B-5D74-457D-86FD-26360E6D5930}">
      <dsp:nvSpPr>
        <dsp:cNvPr id="0" name=""/>
        <dsp:cNvSpPr/>
      </dsp:nvSpPr>
      <dsp:spPr>
        <a:xfrm>
          <a:off x="7080064" y="0"/>
          <a:ext cx="2194675" cy="58693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1" kern="1200" dirty="0"/>
            <a:t>Lukiokoulutus</a:t>
          </a:r>
        </a:p>
      </dsp:txBody>
      <dsp:txXfrm>
        <a:off x="7080064" y="0"/>
        <a:ext cx="2194675" cy="1760817"/>
      </dsp:txXfrm>
    </dsp:sp>
    <dsp:sp modelId="{FC5FE47B-1AF9-43B9-B383-1C6F22DE6668}">
      <dsp:nvSpPr>
        <dsp:cNvPr id="0" name=""/>
        <dsp:cNvSpPr/>
      </dsp:nvSpPr>
      <dsp:spPr>
        <a:xfrm>
          <a:off x="7299531" y="1762322"/>
          <a:ext cx="1755740" cy="334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i="0" u="none" kern="1200" dirty="0"/>
            <a:t>Toisen asteen luokka, väestö</a:t>
          </a:r>
          <a:endParaRPr lang="fi-FI" sz="900" kern="1200" dirty="0"/>
        </a:p>
      </dsp:txBody>
      <dsp:txXfrm>
        <a:off x="7309338" y="1772129"/>
        <a:ext cx="1736126" cy="315232"/>
      </dsp:txXfrm>
    </dsp:sp>
    <dsp:sp modelId="{953AA4C7-B24E-4B5F-B054-B0E4547D5A60}">
      <dsp:nvSpPr>
        <dsp:cNvPr id="0" name=""/>
        <dsp:cNvSpPr/>
      </dsp:nvSpPr>
      <dsp:spPr>
        <a:xfrm>
          <a:off x="7299531" y="2148683"/>
          <a:ext cx="1755740" cy="334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Opiskelijamäärä</a:t>
          </a:r>
        </a:p>
      </dsp:txBody>
      <dsp:txXfrm>
        <a:off x="7309338" y="2158490"/>
        <a:ext cx="1736126" cy="315232"/>
      </dsp:txXfrm>
    </dsp:sp>
    <dsp:sp modelId="{10331F7E-37D3-43A7-9F47-D1BEB9CA9695}">
      <dsp:nvSpPr>
        <dsp:cNvPr id="0" name=""/>
        <dsp:cNvSpPr/>
      </dsp:nvSpPr>
      <dsp:spPr>
        <a:xfrm>
          <a:off x="7299531" y="2535044"/>
          <a:ext cx="1755740" cy="334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Yhteishaku</a:t>
          </a:r>
        </a:p>
      </dsp:txBody>
      <dsp:txXfrm>
        <a:off x="7309338" y="2544851"/>
        <a:ext cx="1736126" cy="315232"/>
      </dsp:txXfrm>
    </dsp:sp>
    <dsp:sp modelId="{897A4F66-9530-4E1C-B14E-ED27B5FCDB7F}">
      <dsp:nvSpPr>
        <dsp:cNvPr id="0" name=""/>
        <dsp:cNvSpPr/>
      </dsp:nvSpPr>
      <dsp:spPr>
        <a:xfrm>
          <a:off x="7299531" y="2921405"/>
          <a:ext cx="1755740" cy="334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Lukioiden määrä ja saavutettavuus</a:t>
          </a:r>
        </a:p>
      </dsp:txBody>
      <dsp:txXfrm>
        <a:off x="7309338" y="2931212"/>
        <a:ext cx="1736126" cy="315232"/>
      </dsp:txXfrm>
    </dsp:sp>
    <dsp:sp modelId="{627BC5EE-21CC-4068-B58B-E73D6D7A7FE3}">
      <dsp:nvSpPr>
        <dsp:cNvPr id="0" name=""/>
        <dsp:cNvSpPr/>
      </dsp:nvSpPr>
      <dsp:spPr>
        <a:xfrm>
          <a:off x="7299531" y="3307766"/>
          <a:ext cx="1755740" cy="334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Kustannustiedot</a:t>
          </a:r>
        </a:p>
      </dsp:txBody>
      <dsp:txXfrm>
        <a:off x="7309338" y="3317573"/>
        <a:ext cx="1736126" cy="315232"/>
      </dsp:txXfrm>
    </dsp:sp>
    <dsp:sp modelId="{68A418C9-4B60-4667-B1B1-FC63A2DD2BC8}">
      <dsp:nvSpPr>
        <dsp:cNvPr id="0" name=""/>
        <dsp:cNvSpPr/>
      </dsp:nvSpPr>
      <dsp:spPr>
        <a:xfrm>
          <a:off x="7299531" y="3694128"/>
          <a:ext cx="1755740" cy="334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Opetustuntien määrä</a:t>
          </a:r>
        </a:p>
      </dsp:txBody>
      <dsp:txXfrm>
        <a:off x="7309338" y="3703935"/>
        <a:ext cx="1736126" cy="315232"/>
      </dsp:txXfrm>
    </dsp:sp>
    <dsp:sp modelId="{9168E49B-BF4B-4D9A-97E8-16D4B5B72853}">
      <dsp:nvSpPr>
        <dsp:cNvPr id="0" name=""/>
        <dsp:cNvSpPr/>
      </dsp:nvSpPr>
      <dsp:spPr>
        <a:xfrm>
          <a:off x="7299531" y="4080489"/>
          <a:ext cx="1755740" cy="334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Henkilöstötietoja</a:t>
          </a:r>
        </a:p>
      </dsp:txBody>
      <dsp:txXfrm>
        <a:off x="7309338" y="4090296"/>
        <a:ext cx="1736126" cy="315232"/>
      </dsp:txXfrm>
    </dsp:sp>
    <dsp:sp modelId="{89CB1CC7-B008-4812-B8CA-F6EEB8F97336}">
      <dsp:nvSpPr>
        <dsp:cNvPr id="0" name=""/>
        <dsp:cNvSpPr/>
      </dsp:nvSpPr>
      <dsp:spPr>
        <a:xfrm>
          <a:off x="7299531" y="4466850"/>
          <a:ext cx="1755740" cy="334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Keskeyttäneet</a:t>
          </a:r>
        </a:p>
      </dsp:txBody>
      <dsp:txXfrm>
        <a:off x="7309338" y="4476657"/>
        <a:ext cx="1736126" cy="315232"/>
      </dsp:txXfrm>
    </dsp:sp>
    <dsp:sp modelId="{CD5D3E20-D4AB-49D6-B400-37644B359B00}">
      <dsp:nvSpPr>
        <dsp:cNvPr id="0" name=""/>
        <dsp:cNvSpPr/>
      </dsp:nvSpPr>
      <dsp:spPr>
        <a:xfrm>
          <a:off x="7299531" y="4853211"/>
          <a:ext cx="1755740" cy="334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Yo-kokelaiden suoritustietoja</a:t>
          </a:r>
        </a:p>
      </dsp:txBody>
      <dsp:txXfrm>
        <a:off x="7309338" y="4863018"/>
        <a:ext cx="1736126" cy="315232"/>
      </dsp:txXfrm>
    </dsp:sp>
    <dsp:sp modelId="{5643D272-38F2-4709-9D13-EB50DD5CC5BF}">
      <dsp:nvSpPr>
        <dsp:cNvPr id="0" name=""/>
        <dsp:cNvSpPr/>
      </dsp:nvSpPr>
      <dsp:spPr>
        <a:xfrm>
          <a:off x="7299531" y="5239572"/>
          <a:ext cx="1755740" cy="334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 dirty="0"/>
            <a:t>Oppiminen ja terveys</a:t>
          </a:r>
        </a:p>
      </dsp:txBody>
      <dsp:txXfrm>
        <a:off x="7309338" y="5249379"/>
        <a:ext cx="1736126" cy="315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601C03-5C52-6FDF-0EB8-27B2A3AB65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38F7EB-5E46-60A1-D620-6E386C82A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AD58D-D16E-4195-99D3-6C32DAFA56F3}" type="datetimeFigureOut">
              <a:rPr lang="fi-FI" smtClean="0"/>
              <a:t>30.4.2024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0964A-67DE-D5A1-915B-CA46C4CB18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F5DFC-C861-DBA4-DCEE-4F42816100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21F7C-133E-4D9E-8BEE-81F3C4623B3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21775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38E36-B489-4B41-9446-6FA78A0C7204}" type="datetimeFigureOut">
              <a:rPr lang="fi-FI" smtClean="0"/>
              <a:t>30.4.2024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90B73-82A9-432A-8D07-8F97F2E346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15462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24" y="3263235"/>
            <a:ext cx="9207500" cy="1951667"/>
          </a:xfrm>
        </p:spPr>
        <p:txBody>
          <a:bodyPr anchor="ctr" anchorCtr="0"/>
          <a:lstStyle>
            <a:lvl1pPr algn="r">
              <a:lnSpc>
                <a:spcPct val="78000"/>
              </a:lnSpc>
              <a:defRPr sz="8000">
                <a:solidFill>
                  <a:srgbClr val="EFCC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19" y="5396295"/>
            <a:ext cx="9144000" cy="298174"/>
          </a:xfrm>
        </p:spPr>
        <p:txBody>
          <a:bodyPr>
            <a:normAutofit/>
          </a:bodyPr>
          <a:lstStyle>
            <a:lvl1pPr marL="0" indent="0" algn="r">
              <a:buNone/>
              <a:defRPr sz="1600" spc="3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238" y="2721048"/>
            <a:ext cx="9207500" cy="386588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828153" y="824194"/>
            <a:ext cx="2045199" cy="6277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7535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8127"/>
            <a:ext cx="4952990" cy="3535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596487"/>
            <a:ext cx="4953000" cy="2926069"/>
          </a:xfrm>
          <a:solidFill>
            <a:schemeClr val="accent4"/>
          </a:solidFill>
        </p:spPr>
        <p:txBody>
          <a:bodyPr lIns="288000" tIns="216000" rIns="108000"/>
          <a:lstStyle>
            <a:lvl1pPr>
              <a:defRPr b="1">
                <a:solidFill>
                  <a:schemeClr val="accent1"/>
                </a:solidFill>
              </a:defRPr>
            </a:lvl1pPr>
            <a:lvl2pPr marL="180000" indent="-169863">
              <a:lnSpc>
                <a:spcPct val="120000"/>
              </a:lnSpc>
              <a:spcBef>
                <a:spcPts val="1600"/>
              </a:spcBef>
              <a:tabLst/>
              <a:defRPr sz="1400">
                <a:solidFill>
                  <a:schemeClr val="accent1"/>
                </a:solidFill>
                <a:latin typeface="+mn-lt"/>
              </a:defRPr>
            </a:lvl2pPr>
            <a:lvl3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3pPr>
            <a:lvl4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4pPr>
            <a:lvl5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DED299BF-2AE8-9B45-A711-D56D9D92526C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CF1B8BE-6089-F640-B703-A32075175C9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4C21AAC-1BC6-B16C-FF5C-6AA8161B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520139E4-D835-75C4-E640-FD5A1B839EED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43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63652"/>
            <a:ext cx="4939220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B4CAD-8CFD-4EB7-9281-ABCA8FBC4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20473"/>
            <a:ext cx="4939220" cy="3369189"/>
          </a:xfrm>
        </p:spPr>
        <p:txBody>
          <a:bodyPr/>
          <a:lstStyle>
            <a:lvl1pPr marL="228600" indent="-228600">
              <a:buFont typeface="+mj-lt"/>
              <a:buAutoNum type="arabicPeriod"/>
              <a:tabLst/>
              <a:defRPr/>
            </a:lvl1pPr>
            <a:lvl2pPr marL="893763" indent="-266700">
              <a:buFont typeface="+mj-lt"/>
              <a:buAutoNum type="arabicPeriod"/>
              <a:tabLst/>
              <a:defRPr/>
            </a:lvl2pPr>
            <a:lvl3pPr marL="1160463" indent="-246063">
              <a:buFont typeface="+mj-lt"/>
              <a:buAutoNum type="arabicPeriod"/>
              <a:tabLst/>
              <a:defRPr/>
            </a:lvl3pPr>
            <a:lvl4pPr marL="1608138" indent="-236538">
              <a:buFont typeface="+mj-lt"/>
              <a:buAutoNum type="arabicPeriod"/>
              <a:tabLst/>
              <a:defRPr/>
            </a:lvl4pPr>
            <a:lvl5pPr marL="2092325" indent="-263525">
              <a:buFont typeface="+mj-lt"/>
              <a:buAutoNum type="arabicPeriod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8316E-6002-4364-8488-FF66208EB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992" y="2163652"/>
            <a:ext cx="4942395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2820473"/>
            <a:ext cx="4942395" cy="3369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4835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koh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C7CE01C-7CDE-D443-B073-3055097A8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996EBF27-874E-AF41-886A-CE06BB7318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1152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100DEEEC-44E2-D144-B19C-AEA5FCA70A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00000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65">
            <a:extLst>
              <a:ext uri="{FF2B5EF4-FFF2-40B4-BE49-F238E27FC236}">
                <a16:creationId xmlns:a16="http://schemas.microsoft.com/office/drawing/2014/main" id="{297C7C02-A46F-C945-8AB3-DDB7C6E050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87056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65">
            <a:extLst>
              <a:ext uri="{FF2B5EF4-FFF2-40B4-BE49-F238E27FC236}">
                <a16:creationId xmlns:a16="http://schemas.microsoft.com/office/drawing/2014/main" id="{9751C841-E7B9-834A-A248-71DD9ED661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70008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B93D496-A494-A20F-A39A-3F20AECACE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2683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3B85AF07-C004-6A57-4C02-9EA7EBF321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212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4B84C66-8554-C2F3-0E9F-9B8B49427D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000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7">
            <a:extLst>
              <a:ext uri="{FF2B5EF4-FFF2-40B4-BE49-F238E27FC236}">
                <a16:creationId xmlns:a16="http://schemas.microsoft.com/office/drawing/2014/main" id="{F1EC64B8-3D1E-CA8D-E64C-7629D88452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860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1E42E2C6-EC6B-C0D2-CF33-B1A174C0BA3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9684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4" name="Otsikko 73">
            <a:extLst>
              <a:ext uri="{FF2B5EF4-FFF2-40B4-BE49-F238E27FC236}">
                <a16:creationId xmlns:a16="http://schemas.microsoft.com/office/drawing/2014/main" id="{3FB7BCD7-795C-4715-89E0-3583488B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0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15E512-0DAA-1E16-CAD1-C65177FA7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3069981"/>
            <a:ext cx="4938713" cy="2960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412645"/>
            <a:ext cx="4939220" cy="48297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2163653"/>
            <a:ext cx="4942395" cy="4026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914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15E512-0DAA-1E16-CAD1-C65177FA7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1406" y="3069981"/>
            <a:ext cx="4938713" cy="2960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2995" y="2412645"/>
            <a:ext cx="4939220" cy="48297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2163653"/>
            <a:ext cx="4942395" cy="4026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4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austall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D09E5A7-6FB3-BA49-86D3-A877483AA8F7}"/>
              </a:ext>
            </a:extLst>
          </p:cNvPr>
          <p:cNvSpPr/>
          <p:nvPr userDrawn="1"/>
        </p:nvSpPr>
        <p:spPr>
          <a:xfrm>
            <a:off x="826100" y="620063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6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0B644F1-D39E-DE47-A9BB-E3DD2323411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14.4.2023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KOULUIKKUNA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B9E195-E976-C543-9AD8-1BDCCECD19C9}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6B5068-9F63-024C-86A7-9009A0E1B56F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F78416-3D0B-F84F-BCB0-407C2C7B713B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87B765-0FB3-1243-B5DD-FF865F1B16AE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7D5E0E-25E2-734B-A0C0-2575972EF124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9569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austalla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D09E5A7-6FB3-BA49-86D3-A877483AA8F7}"/>
              </a:ext>
            </a:extLst>
          </p:cNvPr>
          <p:cNvSpPr/>
          <p:nvPr userDrawn="1"/>
        </p:nvSpPr>
        <p:spPr>
          <a:xfrm>
            <a:off x="826100" y="620063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6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0B644F1-D39E-DE47-A9BB-E3DD2323411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14.4.2023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KOULUIKKUNA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B9E195-E976-C543-9AD8-1BDCCECD19C9}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6B5068-9F63-024C-86A7-9009A0E1B56F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F78416-3D0B-F84F-BCB0-407C2C7B713B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87B765-0FB3-1243-B5DD-FF865F1B16AE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7D5E0E-25E2-734B-A0C0-2575972EF124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5DC39EB-20AE-0041-A4BC-450450F8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97740"/>
            <a:ext cx="4879848" cy="218396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8354354-733E-564B-AE1B-9EE1EFFF0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193215"/>
            <a:ext cx="4879848" cy="298174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spc="30" baseline="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21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-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BB47-F3A0-4DEC-81AB-804A5ECF3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241" y="1200635"/>
            <a:ext cx="2596896" cy="968843"/>
          </a:xfrm>
        </p:spPr>
        <p:txBody>
          <a:bodyPr/>
          <a:lstStyle/>
          <a:p>
            <a:r>
              <a:rPr lang="en-GB" dirty="0" err="1"/>
              <a:t>Etunimi</a:t>
            </a:r>
            <a:br>
              <a:rPr lang="en-GB" dirty="0"/>
            </a:b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14431"/>
            <a:ext cx="4209288" cy="2469377"/>
          </a:xfrm>
        </p:spPr>
        <p:txBody>
          <a:bodyPr/>
          <a:lstStyle>
            <a:lvl1pPr marL="0" indent="0" algn="just">
              <a:buNone/>
              <a:defRPr/>
            </a:lvl1pPr>
            <a:lvl2pPr marL="62706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0656" y="1750311"/>
            <a:ext cx="5559552" cy="433349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1500"/>
            </a:lvl1pPr>
            <a:lvl2pPr>
              <a:spcBef>
                <a:spcPts val="0"/>
              </a:spcBef>
              <a:defRPr sz="1500"/>
            </a:lvl2pPr>
            <a:lvl3pPr>
              <a:spcBef>
                <a:spcPts val="0"/>
              </a:spcBef>
              <a:defRPr sz="1500"/>
            </a:lvl3pPr>
            <a:lvl4pPr>
              <a:spcBef>
                <a:spcPts val="0"/>
              </a:spcBef>
              <a:defRPr sz="1500"/>
            </a:lvl4pPr>
            <a:lvl5pPr>
              <a:spcBef>
                <a:spcPts val="0"/>
              </a:spcBef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3169331-AFCA-A242-8780-F07B492F14B7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60FE2CF-E733-0C42-B4D9-6DCACE68B24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83E3B4-67B2-F340-9CC7-967557BC54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80971" y="2416721"/>
            <a:ext cx="2597467" cy="22544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7AF1D7-1ED2-064D-9423-DD875F9CAC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80971" y="2672560"/>
            <a:ext cx="2597467" cy="7442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0D235F43-EC8E-6548-A6D9-83B50580AA8B}"/>
              </a:ext>
            </a:extLst>
          </p:cNvPr>
          <p:cNvSpPr/>
          <p:nvPr userDrawn="1"/>
        </p:nvSpPr>
        <p:spPr>
          <a:xfrm>
            <a:off x="5509074" y="1028700"/>
            <a:ext cx="0" cy="4838700"/>
          </a:xfrm>
          <a:custGeom>
            <a:avLst/>
            <a:gdLst/>
            <a:ahLst/>
            <a:cxnLst/>
            <a:rect l="l" t="t" r="r" b="b"/>
            <a:pathLst>
              <a:path h="4838700">
                <a:moveTo>
                  <a:pt x="0" y="0"/>
                </a:moveTo>
                <a:lnTo>
                  <a:pt x="0" y="483870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FB854115-7B7B-6C42-AF1A-C7D1F6D3D465}"/>
              </a:ext>
            </a:extLst>
          </p:cNvPr>
          <p:cNvSpPr/>
          <p:nvPr userDrawn="1"/>
        </p:nvSpPr>
        <p:spPr>
          <a:xfrm>
            <a:off x="825500" y="3481103"/>
            <a:ext cx="4128135" cy="0"/>
          </a:xfrm>
          <a:custGeom>
            <a:avLst/>
            <a:gdLst/>
            <a:ahLst/>
            <a:cxnLst/>
            <a:rect l="l" t="t" r="r" b="b"/>
            <a:pathLst>
              <a:path w="4128135">
                <a:moveTo>
                  <a:pt x="0" y="0"/>
                </a:moveTo>
                <a:lnTo>
                  <a:pt x="4128096" y="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CF5DB22-FA1F-FB4F-876D-80DE9C6593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1526" y="1200636"/>
            <a:ext cx="1581705" cy="221078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DAC1DE34-D32F-40C1-1498-DB40AA57B4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0275" y="1103477"/>
            <a:ext cx="5562600" cy="3635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EDB645F6-CFE0-6E96-FBE1-9962B5C81B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10275" y="1491996"/>
            <a:ext cx="5562600" cy="2583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756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7EB6A47-C565-8946-80C2-FEE3F9148E3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E14AF92-89D2-BA4F-B82C-692EF55389E4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08193-B1B4-254E-84A3-7F08A3ABDC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68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75DB85A9-37D0-D44F-8932-BA5364EBA2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768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AB449D57-B1A5-AC4A-93FB-9F1CB6AE3B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994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768DBA37-0A32-B344-A149-4215D4C55C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23494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54A209D4-A746-2F43-8C7E-BEC6909512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23494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9E8955C1-4100-BA40-A9AB-09241736DF4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56720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D620DCD2-7AFA-8647-B626-6229A82053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12998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9">
            <a:extLst>
              <a:ext uri="{FF2B5EF4-FFF2-40B4-BE49-F238E27FC236}">
                <a16:creationId xmlns:a16="http://schemas.microsoft.com/office/drawing/2014/main" id="{1EE75115-0780-014E-9E78-DFB0AC32DC1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12998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4BDCBA93-C0C4-7A4D-82AA-284700A7018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46224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id="{C08D4F60-53A8-CF42-AF1F-CDA52D12652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02502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id="{9793FD63-87A8-EF40-BCEF-B87AA51E63F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2502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7FB522C2-364E-804D-92E3-5E96E5DE2E5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35728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532D818-2665-BFD0-C34E-2BAA1FDC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644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oi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072128"/>
            <a:ext cx="4952990" cy="20116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4072128"/>
            <a:ext cx="4953000" cy="20116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720CA279-8F31-B245-A957-24CC423E9511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343AB41E-7E7C-D64A-B75B-EAB11FA972A4}"/>
              </a:ext>
            </a:extLst>
          </p:cNvPr>
          <p:cNvSpPr/>
          <p:nvPr userDrawn="1"/>
        </p:nvSpPr>
        <p:spPr>
          <a:xfrm>
            <a:off x="826093" y="3622675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691CC0-6302-E24C-A059-98EA7D30D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30" y="2206752"/>
            <a:ext cx="10529570" cy="231648"/>
          </a:xfr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kiinteä</a:t>
            </a:r>
            <a:r>
              <a:rPr lang="en-US" dirty="0"/>
              <a:t> </a:t>
            </a:r>
            <a:r>
              <a:rPr lang="en-US" dirty="0" err="1"/>
              <a:t>hinta</a:t>
            </a:r>
            <a:r>
              <a:rPr lang="en-US" dirty="0"/>
              <a:t> on:</a:t>
            </a:r>
            <a:endParaRPr lang="fi-FI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AE71A2-7067-BE47-86F4-13662C74E8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30" y="2462784"/>
            <a:ext cx="6052058" cy="724916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1 234 567 €</a:t>
            </a:r>
            <a:endParaRPr lang="fi-FI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C5DDF17-4F10-C047-B74F-560E09ED07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7958" y="2825242"/>
            <a:ext cx="4403000" cy="243837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alv</a:t>
            </a:r>
            <a:r>
              <a:rPr lang="en-US" dirty="0"/>
              <a:t>. 0 %</a:t>
            </a: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EF8DC6B7-93FD-E1DE-DB20-BB38B3C5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262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24" y="3263235"/>
            <a:ext cx="9207500" cy="1951667"/>
          </a:xfrm>
        </p:spPr>
        <p:txBody>
          <a:bodyPr anchor="ctr" anchorCtr="0"/>
          <a:lstStyle>
            <a:lvl1pPr algn="r">
              <a:lnSpc>
                <a:spcPct val="78000"/>
              </a:lnSpc>
              <a:defRPr sz="8000">
                <a:solidFill>
                  <a:srgbClr val="EFCC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19" y="5396295"/>
            <a:ext cx="9144000" cy="298174"/>
          </a:xfrm>
        </p:spPr>
        <p:txBody>
          <a:bodyPr>
            <a:normAutofit/>
          </a:bodyPr>
          <a:lstStyle>
            <a:lvl1pPr marL="0" indent="0" algn="r">
              <a:buNone/>
              <a:defRPr sz="1600" spc="3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238" y="2721048"/>
            <a:ext cx="9207500" cy="386588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828153" y="824194"/>
            <a:ext cx="2045199" cy="6277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87663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CAE140DC-6D77-FF49-88C5-C3BB51FBB65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81100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326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65">
            <a:extLst>
              <a:ext uri="{FF2B5EF4-FFF2-40B4-BE49-F238E27FC236}">
                <a16:creationId xmlns:a16="http://schemas.microsoft.com/office/drawing/2014/main" id="{BF530207-C90E-054B-A90E-5D2C7DC175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426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8C0016C4-3D97-1A43-86CB-9FB07BD4F3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426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5">
            <a:extLst>
              <a:ext uri="{FF2B5EF4-FFF2-40B4-BE49-F238E27FC236}">
                <a16:creationId xmlns:a16="http://schemas.microsoft.com/office/drawing/2014/main" id="{9CF8888A-3413-924F-9D89-B551C929D9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56632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8CF738B7-867A-1842-B46E-135BDA107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2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5">
            <a:extLst>
              <a:ext uri="{FF2B5EF4-FFF2-40B4-BE49-F238E27FC236}">
                <a16:creationId xmlns:a16="http://schemas.microsoft.com/office/drawing/2014/main" id="{F6E5564F-8C90-544D-B4EF-ED6901B8F6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0242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D14E8817-A312-5949-8DA0-F5495DFBE1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242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5">
            <a:extLst>
              <a:ext uri="{FF2B5EF4-FFF2-40B4-BE49-F238E27FC236}">
                <a16:creationId xmlns:a16="http://schemas.microsoft.com/office/drawing/2014/main" id="{B788579A-BEC9-6C4A-A98E-02A56CFE40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33602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01F1E8-B6CA-994D-BB54-21FB24F514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3602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C6A9E16-7AAA-0477-97A3-54CFAEB3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95">
            <a:extLst>
              <a:ext uri="{FF2B5EF4-FFF2-40B4-BE49-F238E27FC236}">
                <a16:creationId xmlns:a16="http://schemas.microsoft.com/office/drawing/2014/main" id="{4AA2E4DC-0182-54C7-54DC-986677C7C62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801359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5">
            <a:extLst>
              <a:ext uri="{FF2B5EF4-FFF2-40B4-BE49-F238E27FC236}">
                <a16:creationId xmlns:a16="http://schemas.microsoft.com/office/drawing/2014/main" id="{B113796A-151E-AF3F-3540-4A518DF1554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44750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5">
            <a:extLst>
              <a:ext uri="{FF2B5EF4-FFF2-40B4-BE49-F238E27FC236}">
                <a16:creationId xmlns:a16="http://schemas.microsoft.com/office/drawing/2014/main" id="{5EA43360-6DB4-875E-7434-A61667098D4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499815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641EDE79-F2FD-61AB-0151-B6DB36AA733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46294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574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0813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65">
            <a:extLst>
              <a:ext uri="{FF2B5EF4-FFF2-40B4-BE49-F238E27FC236}">
                <a16:creationId xmlns:a16="http://schemas.microsoft.com/office/drawing/2014/main" id="{BF530207-C90E-054B-A90E-5D2C7DC175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8775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8C0016C4-3D97-1A43-86CB-9FB07BD4F3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426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5">
            <a:extLst>
              <a:ext uri="{FF2B5EF4-FFF2-40B4-BE49-F238E27FC236}">
                <a16:creationId xmlns:a16="http://schemas.microsoft.com/office/drawing/2014/main" id="{9CF8888A-3413-924F-9D89-B551C929D9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70119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8CF738B7-867A-1842-B46E-135BDA107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2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5">
            <a:extLst>
              <a:ext uri="{FF2B5EF4-FFF2-40B4-BE49-F238E27FC236}">
                <a16:creationId xmlns:a16="http://schemas.microsoft.com/office/drawing/2014/main" id="{F6E5564F-8C90-544D-B4EF-ED6901B8F6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1591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D14E8817-A312-5949-8DA0-F5495DFBE1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242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5">
            <a:extLst>
              <a:ext uri="{FF2B5EF4-FFF2-40B4-BE49-F238E27FC236}">
                <a16:creationId xmlns:a16="http://schemas.microsoft.com/office/drawing/2014/main" id="{B788579A-BEC9-6C4A-A98E-02A56CFE40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4951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01F1E8-B6CA-994D-BB54-21FB24F514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3602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0" name="Text Placeholder 19">
            <a:extLst>
              <a:ext uri="{FF2B5EF4-FFF2-40B4-BE49-F238E27FC236}">
                <a16:creationId xmlns:a16="http://schemas.microsoft.com/office/drawing/2014/main" id="{5E57E285-2DAA-D143-9C04-5CA70EB0383A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2674992" y="2089380"/>
            <a:ext cx="6881900" cy="542453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None/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3EF2589-EBE3-4E17-9EA8-F63C112A73A9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12D2E06-9E8D-BF5E-C7C7-C8CB3452F74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171850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7DC6162-22A4-94B5-E007-5738929921C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331207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12A8704-633E-B884-655D-C20463F5DB1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94858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955027F-0614-EE52-7C45-5EE9D7C2821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671388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D73B5A6-C99A-7108-415B-49C286F8D81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826453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856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326" y="2581076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2276278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Text Placeholder 65">
            <a:extLst>
              <a:ext uri="{FF2B5EF4-FFF2-40B4-BE49-F238E27FC236}">
                <a16:creationId xmlns:a16="http://schemas.microsoft.com/office/drawing/2014/main" id="{EC782D5C-DD26-1544-99D3-4B0C57049C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326" y="4617140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19">
            <a:extLst>
              <a:ext uri="{FF2B5EF4-FFF2-40B4-BE49-F238E27FC236}">
                <a16:creationId xmlns:a16="http://schemas.microsoft.com/office/drawing/2014/main" id="{3A20C6B4-1074-F84D-A9DE-25CFC531A6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7326" y="4312342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Text Placeholder 65">
            <a:extLst>
              <a:ext uri="{FF2B5EF4-FFF2-40B4-BE49-F238E27FC236}">
                <a16:creationId xmlns:a16="http://schemas.microsoft.com/office/drawing/2014/main" id="{32F365D6-227C-D94A-8C3E-8D98F31757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34878" y="2581076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8" name="Text Placeholder 19">
            <a:extLst>
              <a:ext uri="{FF2B5EF4-FFF2-40B4-BE49-F238E27FC236}">
                <a16:creationId xmlns:a16="http://schemas.microsoft.com/office/drawing/2014/main" id="{F8816833-66CD-BB42-B80E-A870CCBA7F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34878" y="2276278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Text Placeholder 65">
            <a:extLst>
              <a:ext uri="{FF2B5EF4-FFF2-40B4-BE49-F238E27FC236}">
                <a16:creationId xmlns:a16="http://schemas.microsoft.com/office/drawing/2014/main" id="{A7B7844D-D027-F442-AA83-6DEDFC4E70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34878" y="4617140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19">
            <a:extLst>
              <a:ext uri="{FF2B5EF4-FFF2-40B4-BE49-F238E27FC236}">
                <a16:creationId xmlns:a16="http://schemas.microsoft.com/office/drawing/2014/main" id="{48B22782-8A2E-FF46-B70D-C912955063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334878" y="4312342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F0F71E2-6F6D-770E-B553-D8509523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5C69D5F5-4F8E-852B-65B0-7DF181EEF53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44086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FDA5504-25AB-FC7F-D216-7FF46F277D1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99151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7285110-7CA5-99BD-7A8D-430B1EAEF7B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62802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5BC4980-970A-0358-2D91-B1836E8DFE9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344086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CA6843B3-FF15-7790-2F91-06E79EE0D69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99151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F64B8FA-EC57-208E-CCFF-323C4B1F5FE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662802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561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8472" y="2190933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8472" y="1886134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Text Placeholder 65">
            <a:extLst>
              <a:ext uri="{FF2B5EF4-FFF2-40B4-BE49-F238E27FC236}">
                <a16:creationId xmlns:a16="http://schemas.microsoft.com/office/drawing/2014/main" id="{EC782D5C-DD26-1544-99D3-4B0C57049C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8472" y="3653884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19">
            <a:extLst>
              <a:ext uri="{FF2B5EF4-FFF2-40B4-BE49-F238E27FC236}">
                <a16:creationId xmlns:a16="http://schemas.microsoft.com/office/drawing/2014/main" id="{3A20C6B4-1074-F84D-A9DE-25CFC531A6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8472" y="3349085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65">
            <a:extLst>
              <a:ext uri="{FF2B5EF4-FFF2-40B4-BE49-F238E27FC236}">
                <a16:creationId xmlns:a16="http://schemas.microsoft.com/office/drawing/2014/main" id="{2DFD3B43-FA93-8D46-ABF3-4D38F34D7F9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8472" y="5104732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19">
            <a:extLst>
              <a:ext uri="{FF2B5EF4-FFF2-40B4-BE49-F238E27FC236}">
                <a16:creationId xmlns:a16="http://schemas.microsoft.com/office/drawing/2014/main" id="{E4A6DB9D-8C01-3649-9856-88375E9CBC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78472" y="4799933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65">
            <a:extLst>
              <a:ext uri="{FF2B5EF4-FFF2-40B4-BE49-F238E27FC236}">
                <a16:creationId xmlns:a16="http://schemas.microsoft.com/office/drawing/2014/main" id="{59C9D757-B8D9-9F4C-BC4A-713B01A1977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549704" y="2190933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Text Placeholder 19">
            <a:extLst>
              <a:ext uri="{FF2B5EF4-FFF2-40B4-BE49-F238E27FC236}">
                <a16:creationId xmlns:a16="http://schemas.microsoft.com/office/drawing/2014/main" id="{C10BDD1A-925F-7641-9565-74ED3105E80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49704" y="1886134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6" name="Text Placeholder 65">
            <a:extLst>
              <a:ext uri="{FF2B5EF4-FFF2-40B4-BE49-F238E27FC236}">
                <a16:creationId xmlns:a16="http://schemas.microsoft.com/office/drawing/2014/main" id="{2705CE60-3DF2-2B45-8A43-E1C88419E33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49704" y="3653884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7" name="Text Placeholder 19">
            <a:extLst>
              <a:ext uri="{FF2B5EF4-FFF2-40B4-BE49-F238E27FC236}">
                <a16:creationId xmlns:a16="http://schemas.microsoft.com/office/drawing/2014/main" id="{923B07B5-1D89-024C-B394-9D34A4915AC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49704" y="3349085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8" name="Text Placeholder 65">
            <a:extLst>
              <a:ext uri="{FF2B5EF4-FFF2-40B4-BE49-F238E27FC236}">
                <a16:creationId xmlns:a16="http://schemas.microsoft.com/office/drawing/2014/main" id="{934E4976-7331-2A41-9D7B-A430DE16C1F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49704" y="5104732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Text Placeholder 19">
            <a:extLst>
              <a:ext uri="{FF2B5EF4-FFF2-40B4-BE49-F238E27FC236}">
                <a16:creationId xmlns:a16="http://schemas.microsoft.com/office/drawing/2014/main" id="{1C1B31DD-88E0-2A45-8555-7D3B0CF86A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549704" y="4799933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0" name="Text Placeholder 19">
            <a:extLst>
              <a:ext uri="{FF2B5EF4-FFF2-40B4-BE49-F238E27FC236}">
                <a16:creationId xmlns:a16="http://schemas.microsoft.com/office/drawing/2014/main" id="{270769CD-2640-8349-85C8-3DE36AC742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89908" y="3679817"/>
            <a:ext cx="1608619" cy="535846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1B3B366-611E-2447-79F0-8C5E6F9A8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151162" y="265657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CB24107B-DAB3-F714-FC7C-C00ADC5450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095990" y="413385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D7688FD7-B718-6C7A-5625-46104A95147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504580" y="4846082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0C02609B-A713-876D-DF76-BCC6954D7A6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504580" y="1849598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E0E2C4E8-B432-CF1D-66DA-3B36758EA7B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830026" y="2659034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7E2AAFD-B0D5-3571-AF6E-2BE3B3FA73C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886905" y="4121047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Otsikko 28">
            <a:extLst>
              <a:ext uri="{FF2B5EF4-FFF2-40B4-BE49-F238E27FC236}">
                <a16:creationId xmlns:a16="http://schemas.microsoft.com/office/drawing/2014/main" id="{8A96C9D2-FEED-4C32-48A4-0E0EC24A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52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75D6A4B-C191-2E47-AB9C-40839093F691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CD26F789-A1F1-F243-90E1-6266039E4B79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5EBF3B-E76B-9B73-604B-9ED8CE78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53205978-7313-0249-A986-1CA2E33A3D00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A90086CA-6392-D543-A16F-6C750C2B10B9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A1FC53-FED2-A02F-060D-73555AE7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0488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G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5524757" y="3250641"/>
            <a:ext cx="1145730" cy="3516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87842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G. 2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998FCF-35CD-E54F-B69A-E8AAC285C01A}"/>
              </a:ext>
            </a:extLst>
          </p:cNvPr>
          <p:cNvGrpSpPr/>
          <p:nvPr userDrawn="1"/>
        </p:nvGrpSpPr>
        <p:grpSpPr>
          <a:xfrm>
            <a:off x="5524757" y="3250641"/>
            <a:ext cx="1145730" cy="351693"/>
            <a:chOff x="5524757" y="3250641"/>
            <a:chExt cx="1145730" cy="35169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6558411" y="3483237"/>
              <a:ext cx="112076" cy="111487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524757" y="3256673"/>
              <a:ext cx="214905" cy="339597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5786765" y="3250641"/>
              <a:ext cx="308478" cy="351652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6137152" y="3250662"/>
              <a:ext cx="318626" cy="351672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97099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0512" y="2011681"/>
            <a:ext cx="5616052" cy="1108900"/>
          </a:xfrm>
        </p:spPr>
        <p:txBody>
          <a:bodyPr anchor="ctr" anchorCtr="0"/>
          <a:lstStyle>
            <a:lvl1pPr algn="l">
              <a:lnSpc>
                <a:spcPct val="7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Lopputeksti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0512" y="3300474"/>
            <a:ext cx="4798822" cy="271782"/>
          </a:xfrm>
        </p:spPr>
        <p:txBody>
          <a:bodyPr/>
          <a:lstStyle>
            <a:lvl1pPr marL="0" indent="0" algn="l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fi-FI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DCD1E4-7542-CE4D-B23F-1119A1412583}"/>
              </a:ext>
            </a:extLst>
          </p:cNvPr>
          <p:cNvGrpSpPr/>
          <p:nvPr userDrawn="1"/>
        </p:nvGrpSpPr>
        <p:grpSpPr>
          <a:xfrm>
            <a:off x="3695957" y="2165711"/>
            <a:ext cx="1145730" cy="351693"/>
            <a:chOff x="5865996" y="257492"/>
            <a:chExt cx="5676003" cy="174230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56D9677-F947-AA44-B80D-97C8143E058C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FC78DF4-B539-A645-A7E2-342435255988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08564A-F5E9-A74A-96AE-A9CC7BF35F30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A2D3CFB-7383-734B-A5C0-8EB18F6C8EE5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1FD8D84F-B63C-8B4F-8E8B-82212467B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0512" y="3592343"/>
            <a:ext cx="4798822" cy="271781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Titteli</a:t>
            </a:r>
            <a:endParaRPr lang="fi-FI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0AC5B56D-0461-F644-9893-5598DA3369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512" y="3994680"/>
            <a:ext cx="4798822" cy="187176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etunimi.sukunimi@fcg.fi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FE52BBF7-D3DE-E64B-A09F-384FA18593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512" y="4201944"/>
            <a:ext cx="4798822" cy="187176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+358 123 456</a:t>
            </a:r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DD7213F1-71FC-154A-A6CF-BC8F407E95D2}"/>
              </a:ext>
            </a:extLst>
          </p:cNvPr>
          <p:cNvSpPr/>
          <p:nvPr userDrawn="1"/>
        </p:nvSpPr>
        <p:spPr>
          <a:xfrm>
            <a:off x="5270500" y="2159000"/>
            <a:ext cx="0" cy="2616200"/>
          </a:xfrm>
          <a:custGeom>
            <a:avLst/>
            <a:gdLst/>
            <a:ahLst/>
            <a:cxnLst/>
            <a:rect l="l" t="t" r="r" b="b"/>
            <a:pathLst>
              <a:path h="2616200">
                <a:moveTo>
                  <a:pt x="0" y="0"/>
                </a:moveTo>
                <a:lnTo>
                  <a:pt x="0" y="2616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5C896-7C2A-C74A-8781-56CA4B566898}"/>
              </a:ext>
            </a:extLst>
          </p:cNvPr>
          <p:cNvSpPr txBox="1"/>
          <p:nvPr userDrawn="1"/>
        </p:nvSpPr>
        <p:spPr>
          <a:xfrm>
            <a:off x="5620512" y="4606266"/>
            <a:ext cx="20618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dirty="0">
                <a:solidFill>
                  <a:schemeClr val="bg1"/>
                </a:solidFill>
                <a:latin typeface="+mn-lt"/>
              </a:rPr>
              <a:t>www.fcg.fi</a:t>
            </a:r>
          </a:p>
        </p:txBody>
      </p:sp>
    </p:spTree>
    <p:extLst>
      <p:ext uri="{BB962C8B-B14F-4D97-AF65-F5344CB8AC3E}">
        <p14:creationId xmlns:p14="http://schemas.microsoft.com/office/powerpoint/2010/main" val="141470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956794"/>
            <a:ext cx="44852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703" y="1648496"/>
            <a:ext cx="6340355" cy="4481848"/>
          </a:xfrm>
        </p:spPr>
        <p:txBody>
          <a:bodyPr/>
          <a:lstStyle>
            <a:lvl1pPr marL="676275" indent="-676275">
              <a:spcBef>
                <a:spcPts val="2400"/>
              </a:spcBef>
              <a:buSzPct val="225000"/>
              <a:buFont typeface="+mj-lt"/>
              <a:buAutoNum type="arabicPeriod"/>
              <a:tabLst/>
              <a:defRPr>
                <a:solidFill>
                  <a:srgbClr val="0F506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7EB6A47-C565-8946-80C2-FEE3F9148E3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E14AF92-89D2-BA4F-B82C-692EF55389E4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58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1887"/>
            <a:ext cx="9144000" cy="1942992"/>
          </a:xfrm>
        </p:spPr>
        <p:txBody>
          <a:bodyPr anchor="ctr" anchorCtr="0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8214"/>
            <a:ext cx="9144000" cy="120375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FB2720-23D4-754D-857E-9CF0E7C29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690" y="1645301"/>
            <a:ext cx="2007446" cy="61624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1887"/>
            <a:ext cx="9144000" cy="1942992"/>
          </a:xfrm>
        </p:spPr>
        <p:txBody>
          <a:bodyPr anchor="ctr" anchorCtr="0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8214"/>
            <a:ext cx="9144000" cy="120375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FB2720-23D4-754D-857E-9CF0E7C29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690" y="1645301"/>
            <a:ext cx="2007446" cy="61624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83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3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7163"/>
            <a:ext cx="9144000" cy="2364550"/>
          </a:xfrm>
        </p:spPr>
        <p:txBody>
          <a:bodyPr anchor="b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0002"/>
            <a:ext cx="9144000" cy="114640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FF625DF-434B-1A4D-BB7F-0333385833D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3FB4F1C-F423-1E43-A5BF-27DBEE3057E5}"/>
              </a:ext>
            </a:extLst>
          </p:cNvPr>
          <p:cNvSpPr/>
          <p:nvPr userDrawn="1"/>
        </p:nvSpPr>
        <p:spPr>
          <a:xfrm>
            <a:off x="0" y="620063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FF625DF-434B-1A4D-BB7F-0333385833D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3FB4F1C-F423-1E43-A5BF-27DBEE3057E5}"/>
              </a:ext>
            </a:extLst>
          </p:cNvPr>
          <p:cNvSpPr/>
          <p:nvPr userDrawn="1"/>
        </p:nvSpPr>
        <p:spPr>
          <a:xfrm>
            <a:off x="0" y="620063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754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4000"/>
            <a:ext cx="495299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484000"/>
            <a:ext cx="495300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14.4.2023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KOULUIKKUNA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3169331-AFCA-A242-8780-F07B492F14B7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60FE2CF-E733-0C42-B4D9-6DCACE68B24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ADDADD67-A695-C745-A835-9DE7F8039AB9}"/>
              </a:ext>
            </a:extLst>
          </p:cNvPr>
          <p:cNvSpPr/>
          <p:nvPr userDrawn="1"/>
        </p:nvSpPr>
        <p:spPr>
          <a:xfrm>
            <a:off x="6096599" y="2590800"/>
            <a:ext cx="0" cy="29464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31B15BD5-95F6-14E4-F004-BCCDA04E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9176484-5576-4D51-9926-121061169BBC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94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956795"/>
            <a:ext cx="10697880" cy="113887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682" y="2484000"/>
            <a:ext cx="10515600" cy="36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88417" y="6366456"/>
            <a:ext cx="2219459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r>
              <a:rPr lang="fi-FI"/>
              <a:t>14.4.2023</a:t>
            </a:r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66456"/>
            <a:ext cx="3677992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r>
              <a:rPr lang="fi-FI"/>
              <a:t>KOULUIKKUNA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6456"/>
            <a:ext cx="2743200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453C556-00A6-2A9E-E437-3406B3D3C9B0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778260" y="257544"/>
            <a:ext cx="762302" cy="2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9" r:id="rId2"/>
    <p:sldLayoutId id="2147483664" r:id="rId3"/>
    <p:sldLayoutId id="2147483649" r:id="rId4"/>
    <p:sldLayoutId id="2147483690" r:id="rId5"/>
    <p:sldLayoutId id="2147483683" r:id="rId6"/>
    <p:sldLayoutId id="2147483650" r:id="rId7"/>
    <p:sldLayoutId id="2147483693" r:id="rId8"/>
    <p:sldLayoutId id="2147483652" r:id="rId9"/>
    <p:sldLayoutId id="2147483665" r:id="rId10"/>
    <p:sldLayoutId id="2147483653" r:id="rId11"/>
    <p:sldLayoutId id="2147483666" r:id="rId12"/>
    <p:sldLayoutId id="2147483691" r:id="rId13"/>
    <p:sldLayoutId id="2147483692" r:id="rId14"/>
    <p:sldLayoutId id="2147483670" r:id="rId15"/>
    <p:sldLayoutId id="2147483671" r:id="rId16"/>
    <p:sldLayoutId id="2147483677" r:id="rId17"/>
    <p:sldLayoutId id="2147483676" r:id="rId18"/>
    <p:sldLayoutId id="2147483678" r:id="rId19"/>
    <p:sldLayoutId id="2147483679" r:id="rId20"/>
    <p:sldLayoutId id="2147483682" r:id="rId21"/>
    <p:sldLayoutId id="2147483680" r:id="rId22"/>
    <p:sldLayoutId id="2147483681" r:id="rId23"/>
    <p:sldLayoutId id="2147483654" r:id="rId24"/>
    <p:sldLayoutId id="2147483669" r:id="rId25"/>
    <p:sldLayoutId id="2147483655" r:id="rId26"/>
    <p:sldLayoutId id="2147483684" r:id="rId27"/>
    <p:sldLayoutId id="2147483685" r:id="rId28"/>
    <p:sldLayoutId id="2147483686" r:id="rId29"/>
  </p:sldLayoutIdLst>
  <p:hf sldNum="0"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000" kern="1200" spc="-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269875" algn="l" defTabSz="914400" rtl="0" eaLnBrk="1" latinLnBrk="0" hangingPunct="1">
        <a:lnSpc>
          <a:spcPct val="95000"/>
        </a:lnSpc>
        <a:spcBef>
          <a:spcPts val="60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12" Type="http://schemas.openxmlformats.org/officeDocument/2006/relationships/diagramColors" Target="../diagrams/colors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0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CED6E0-8A42-174B-2CCC-7C24DB5D2A84}"/>
              </a:ext>
            </a:extLst>
          </p:cNvPr>
          <p:cNvSpPr/>
          <p:nvPr/>
        </p:nvSpPr>
        <p:spPr>
          <a:xfrm>
            <a:off x="838199" y="652735"/>
            <a:ext cx="4890248" cy="137777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b="1" dirty="0"/>
              <a:t>Vertailutietopalvelu varhaiskasvatuksen, esiopetuksen, perusopetuksen ja lukiokoulutuksen kustannusten sekä toiminnan vertailemiseksi.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865D6F-18E3-B846-1568-A48B484AEDBE}"/>
              </a:ext>
            </a:extLst>
          </p:cNvPr>
          <p:cNvSpPr/>
          <p:nvPr/>
        </p:nvSpPr>
        <p:spPr>
          <a:xfrm>
            <a:off x="838199" y="4483707"/>
            <a:ext cx="4890247" cy="105248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b="1" dirty="0"/>
              <a:t>Vertailutietokantaan on koottu monipuolisesti keskeiset kuntakohtaiset talouden ja toiminnan indikaattorit</a:t>
            </a:r>
            <a:r>
              <a:rPr lang="fi-FI" dirty="0"/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FE113F-1CB4-2BD1-7934-2F8E502D43A1}"/>
              </a:ext>
            </a:extLst>
          </p:cNvPr>
          <p:cNvSpPr/>
          <p:nvPr/>
        </p:nvSpPr>
        <p:spPr>
          <a:xfrm>
            <a:off x="838198" y="2178892"/>
            <a:ext cx="4890248" cy="83969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b="1" dirty="0"/>
              <a:t>Helppokäyttöinen tilastopalvelu kunta-, aikasarja- ja vuosimuutosvertailuihin.</a:t>
            </a:r>
            <a:endParaRPr lang="fi-FI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3432671-B18D-5874-4AF8-D4A36BC54D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3815454"/>
              </p:ext>
            </p:extLst>
          </p:nvPr>
        </p:nvGraphicFramePr>
        <p:xfrm>
          <a:off x="5907828" y="1520624"/>
          <a:ext cx="5940134" cy="381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49B08B9-056F-5B50-21BF-D8E024E9BBCE}"/>
              </a:ext>
            </a:extLst>
          </p:cNvPr>
          <p:cNvSpPr/>
          <p:nvPr/>
        </p:nvSpPr>
        <p:spPr>
          <a:xfrm>
            <a:off x="838198" y="3205072"/>
            <a:ext cx="4890248" cy="106871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b="1" dirty="0"/>
              <a:t>Työkalu tiedolla johtamisen tueksi, talousarvioin valmisteluun, suunnitteluun tai muuhun raportointiin.</a:t>
            </a:r>
          </a:p>
          <a:p>
            <a:pPr algn="ctr"/>
            <a:endParaRPr lang="fi-FI" dirty="0"/>
          </a:p>
        </p:txBody>
      </p:sp>
      <p:pic>
        <p:nvPicPr>
          <p:cNvPr id="17" name="Picture 16" descr="A blue and white logo&#10;&#10;Description automatically generated">
            <a:extLst>
              <a:ext uri="{FF2B5EF4-FFF2-40B4-BE49-F238E27FC236}">
                <a16:creationId xmlns:a16="http://schemas.microsoft.com/office/drawing/2014/main" id="{E2CB2B4D-A480-1A28-831F-7DC745F536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76" b="89498" l="3476" r="92157">
                        <a14:foregroundMark x1="45365" y1="27854" x2="45365" y2="27854"/>
                        <a14:foregroundMark x1="40642" y1="19178" x2="40642" y2="19178"/>
                        <a14:foregroundMark x1="47059" y1="62557" x2="47059" y2="62557"/>
                        <a14:foregroundMark x1="6595" y1="41553" x2="6595" y2="41553"/>
                        <a14:foregroundMark x1="6595" y1="41553" x2="6595" y2="41553"/>
                        <a14:foregroundMark x1="6684" y1="38813" x2="3476" y2="57991"/>
                        <a14:foregroundMark x1="15152" y1="64840" x2="13904" y2="48402"/>
                        <a14:foregroundMark x1="17825" y1="50685" x2="18004" y2="63014"/>
                        <a14:foregroundMark x1="25668" y1="36986" x2="26649" y2="54795"/>
                        <a14:foregroundMark x1="29501" y1="51598" x2="29768" y2="67123"/>
                        <a14:foregroundMark x1="53209" y1="52055" x2="52763" y2="69406"/>
                        <a14:foregroundMark x1="52941" y1="35616" x2="53476" y2="36530"/>
                        <a14:foregroundMark x1="56506" y1="36986" x2="56952" y2="58447"/>
                        <a14:foregroundMark x1="64349" y1="36986" x2="64349" y2="53425"/>
                        <a14:foregroundMark x1="71747" y1="52968" x2="72282" y2="68493"/>
                        <a14:foregroundMark x1="80125" y1="54338" x2="80125" y2="66210"/>
                        <a14:foregroundMark x1="91800" y1="57078" x2="92157" y2="67123"/>
                        <a14:foregroundMark x1="34135" y1="52968" x2="34135" y2="63014"/>
                        <a14:backgroundMark x1="14082" y1="25571" x2="23797" y2="21461"/>
                        <a14:backgroundMark x1="66756" y1="18721" x2="75045" y2="15068"/>
                        <a14:backgroundMark x1="24955" y1="92694" x2="32442" y2="87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198" y="563967"/>
            <a:ext cx="1319813" cy="2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9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blue and white logo&#10;&#10;Description automatically generated">
            <a:extLst>
              <a:ext uri="{FF2B5EF4-FFF2-40B4-BE49-F238E27FC236}">
                <a16:creationId xmlns:a16="http://schemas.microsoft.com/office/drawing/2014/main" id="{06ECFF0C-8F2F-9972-7997-E72D4D04E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6" b="89498" l="3476" r="92157">
                        <a14:foregroundMark x1="45365" y1="27854" x2="45365" y2="27854"/>
                        <a14:foregroundMark x1="40642" y1="19178" x2="40642" y2="19178"/>
                        <a14:foregroundMark x1="47059" y1="62557" x2="47059" y2="62557"/>
                        <a14:foregroundMark x1="6595" y1="41553" x2="6595" y2="41553"/>
                        <a14:foregroundMark x1="6595" y1="41553" x2="6595" y2="41553"/>
                        <a14:foregroundMark x1="6684" y1="38813" x2="3476" y2="57991"/>
                        <a14:foregroundMark x1="15152" y1="64840" x2="13904" y2="48402"/>
                        <a14:foregroundMark x1="17825" y1="50685" x2="18004" y2="63014"/>
                        <a14:foregroundMark x1="25668" y1="36986" x2="26649" y2="54795"/>
                        <a14:foregroundMark x1="29501" y1="51598" x2="29768" y2="67123"/>
                        <a14:foregroundMark x1="53209" y1="52055" x2="52763" y2="69406"/>
                        <a14:foregroundMark x1="52941" y1="35616" x2="53476" y2="36530"/>
                        <a14:foregroundMark x1="56506" y1="36986" x2="56952" y2="58447"/>
                        <a14:foregroundMark x1="64349" y1="36986" x2="64349" y2="53425"/>
                        <a14:foregroundMark x1="71747" y1="52968" x2="72282" y2="68493"/>
                        <a14:foregroundMark x1="80125" y1="54338" x2="80125" y2="66210"/>
                        <a14:foregroundMark x1="91800" y1="57078" x2="92157" y2="67123"/>
                        <a14:foregroundMark x1="34135" y1="52968" x2="34135" y2="63014"/>
                        <a14:backgroundMark x1="14082" y1="25571" x2="23797" y2="21461"/>
                        <a14:backgroundMark x1="66756" y1="18721" x2="75045" y2="15068"/>
                        <a14:backgroundMark x1="24955" y1="92694" x2="32442" y2="87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198" y="563967"/>
            <a:ext cx="1319813" cy="257610"/>
          </a:xfrm>
          <a:prstGeom prst="rect">
            <a:avLst/>
          </a:prstGeom>
        </p:spPr>
      </p:pic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C6299414-D243-164D-8CA3-82160CCD3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8" y="620770"/>
            <a:ext cx="3843260" cy="3666452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id="{7A9695E4-9A15-C1BB-20A1-44544D55F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62" y="1163607"/>
            <a:ext cx="4031710" cy="3158065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Picture 16" descr="A graph of blue squares&#10;&#10;Description automatically generated with medium confidence">
            <a:extLst>
              <a:ext uri="{FF2B5EF4-FFF2-40B4-BE49-F238E27FC236}">
                <a16:creationId xmlns:a16="http://schemas.microsoft.com/office/drawing/2014/main" id="{1BD87005-8613-9C88-12A3-6D3141A0C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01" y="4206847"/>
            <a:ext cx="5080934" cy="2198595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D21F5A1-C8A3-B8A8-5D56-CDE26A5A3626}"/>
              </a:ext>
            </a:extLst>
          </p:cNvPr>
          <p:cNvGrpSpPr/>
          <p:nvPr/>
        </p:nvGrpSpPr>
        <p:grpSpPr>
          <a:xfrm>
            <a:off x="365993" y="3869932"/>
            <a:ext cx="4875951" cy="2721556"/>
            <a:chOff x="615506" y="3817927"/>
            <a:chExt cx="4875951" cy="2721556"/>
          </a:xfrm>
        </p:grpSpPr>
        <p:pic>
          <p:nvPicPr>
            <p:cNvPr id="19" name="Picture 1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C5A318BE-6EBF-5017-3EAB-BDD269D67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06" y="3817927"/>
              <a:ext cx="4875951" cy="2721556"/>
            </a:xfrm>
            <a:prstGeom prst="rect">
              <a:avLst/>
            </a:prstGeom>
            <a:ln w="38100">
              <a:solidFill>
                <a:schemeClr val="accent3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pic>
          <p:nvPicPr>
            <p:cNvPr id="27" name="Picture 2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05126534-58AB-73CA-B282-EBA8E382B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479" y="4652507"/>
              <a:ext cx="2904978" cy="1886976"/>
            </a:xfrm>
            <a:prstGeom prst="rect">
              <a:avLst/>
            </a:prstGeom>
            <a:ln w="38100">
              <a:solidFill>
                <a:schemeClr val="accent3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074D1884-4CB9-4FE6-8D14-29BB3D09F7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11" y="2285784"/>
            <a:ext cx="2897566" cy="19210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5F3131-F4E7-5B39-81D8-344254F21890}"/>
              </a:ext>
            </a:extLst>
          </p:cNvPr>
          <p:cNvSpPr/>
          <p:nvPr/>
        </p:nvSpPr>
        <p:spPr>
          <a:xfrm>
            <a:off x="3361765" y="215153"/>
            <a:ext cx="5768788" cy="8606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/>
              <a:t>Vertailuraporttien näkymiä</a:t>
            </a:r>
          </a:p>
        </p:txBody>
      </p:sp>
    </p:spTree>
    <p:extLst>
      <p:ext uri="{BB962C8B-B14F-4D97-AF65-F5344CB8AC3E}">
        <p14:creationId xmlns:p14="http://schemas.microsoft.com/office/powerpoint/2010/main" val="363940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95DEE90-D8AC-1483-EBC4-B7451158C83B}"/>
              </a:ext>
            </a:extLst>
          </p:cNvPr>
          <p:cNvGrpSpPr/>
          <p:nvPr/>
        </p:nvGrpSpPr>
        <p:grpSpPr>
          <a:xfrm>
            <a:off x="767425" y="2227714"/>
            <a:ext cx="4845423" cy="4168591"/>
            <a:chOff x="573742" y="739585"/>
            <a:chExt cx="5334002" cy="4827495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D3678550-7DDF-685E-7CBA-6B1FD6C92CA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05824405"/>
                </p:ext>
              </p:extLst>
            </p:nvPr>
          </p:nvGraphicFramePr>
          <p:xfrm>
            <a:off x="573742" y="739585"/>
            <a:ext cx="5334002" cy="48274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6B73167-0924-203F-CDFC-F06BBAF805E7}"/>
                </a:ext>
              </a:extLst>
            </p:cNvPr>
            <p:cNvSpPr/>
            <p:nvPr/>
          </p:nvSpPr>
          <p:spPr>
            <a:xfrm>
              <a:off x="2124637" y="2723026"/>
              <a:ext cx="2232212" cy="860612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300" b="1" dirty="0"/>
                <a:t>Tietolähteet mm.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979B876-4686-6126-06C6-F15EAFADA676}"/>
              </a:ext>
            </a:extLst>
          </p:cNvPr>
          <p:cNvGrpSpPr/>
          <p:nvPr/>
        </p:nvGrpSpPr>
        <p:grpSpPr>
          <a:xfrm>
            <a:off x="922101" y="371201"/>
            <a:ext cx="9720000" cy="1332724"/>
            <a:chOff x="1268506" y="5207638"/>
            <a:chExt cx="9720000" cy="13327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385D7C8-9E28-6157-14B5-D46473BB002B}"/>
                </a:ext>
              </a:extLst>
            </p:cNvPr>
            <p:cNvSpPr/>
            <p:nvPr/>
          </p:nvSpPr>
          <p:spPr>
            <a:xfrm>
              <a:off x="7748506" y="5862681"/>
              <a:ext cx="3240000" cy="6776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fi-FI" sz="2000" b="1" dirty="0">
                  <a:solidFill>
                    <a:schemeClr val="tx1"/>
                  </a:solidFill>
                </a:rPr>
                <a:t>Muut vertailut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1CD87A5-7E23-F97F-341E-1D7BED36691C}"/>
                </a:ext>
              </a:extLst>
            </p:cNvPr>
            <p:cNvSpPr/>
            <p:nvPr/>
          </p:nvSpPr>
          <p:spPr>
            <a:xfrm>
              <a:off x="4518496" y="5862681"/>
              <a:ext cx="3240000" cy="6776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fi-FI" sz="2000" b="1" dirty="0">
                  <a:solidFill>
                    <a:schemeClr val="tx1"/>
                  </a:solidFill>
                </a:rPr>
                <a:t>Excel-raportit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F6FA18-0607-0A45-BC99-9A569BA87EA3}"/>
                </a:ext>
              </a:extLst>
            </p:cNvPr>
            <p:cNvSpPr/>
            <p:nvPr/>
          </p:nvSpPr>
          <p:spPr>
            <a:xfrm>
              <a:off x="1268506" y="5862682"/>
              <a:ext cx="3240000" cy="6776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fi-FI" sz="2000" b="1" dirty="0">
                  <a:solidFill>
                    <a:schemeClr val="tx1"/>
                  </a:solidFill>
                </a:rPr>
                <a:t>Visuaaliset PBI-graafit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68F14D1-8DE8-C450-659C-73007B71CCB0}"/>
                </a:ext>
              </a:extLst>
            </p:cNvPr>
            <p:cNvSpPr/>
            <p:nvPr/>
          </p:nvSpPr>
          <p:spPr>
            <a:xfrm>
              <a:off x="1268506" y="5207638"/>
              <a:ext cx="9720000" cy="6550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>
                  <a:alpha val="9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i-FI" sz="2200" b="1" dirty="0">
                  <a:solidFill>
                    <a:schemeClr val="tx1"/>
                  </a:solidFill>
                </a:rPr>
                <a:t>Tunnuslukuja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CB3729C-7BA8-0F1D-7AC4-C36350A6C67E}"/>
                </a:ext>
              </a:extLst>
            </p:cNvPr>
            <p:cNvSpPr/>
            <p:nvPr/>
          </p:nvSpPr>
          <p:spPr>
            <a:xfrm>
              <a:off x="1532100" y="5668342"/>
              <a:ext cx="1276093" cy="442615"/>
            </a:xfrm>
            <a:prstGeom prst="roundRect">
              <a:avLst/>
            </a:prstGeom>
            <a:ln w="952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/>
                <a:t>€/oppilas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4C1A149-9D29-C9FD-BD8D-641409FF24C3}"/>
                </a:ext>
              </a:extLst>
            </p:cNvPr>
            <p:cNvSpPr/>
            <p:nvPr/>
          </p:nvSpPr>
          <p:spPr>
            <a:xfrm>
              <a:off x="2898496" y="5668344"/>
              <a:ext cx="1276093" cy="442615"/>
            </a:xfrm>
            <a:prstGeom prst="roundRect">
              <a:avLst/>
            </a:prstGeom>
            <a:ln w="952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/>
                <a:t>euroa, €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F181E3C-D718-E803-839D-C0ED77594E07}"/>
                </a:ext>
              </a:extLst>
            </p:cNvPr>
            <p:cNvSpPr/>
            <p:nvPr/>
          </p:nvSpPr>
          <p:spPr>
            <a:xfrm>
              <a:off x="4264680" y="5668343"/>
              <a:ext cx="1932450" cy="442616"/>
            </a:xfrm>
            <a:prstGeom prst="roundRect">
              <a:avLst/>
            </a:prstGeom>
            <a:ln w="952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/>
                <a:t>vuosimuutos, %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400D85A-278D-7DCC-B4D5-5ABD4C9BB33C}"/>
                </a:ext>
              </a:extLst>
            </p:cNvPr>
            <p:cNvSpPr/>
            <p:nvPr/>
          </p:nvSpPr>
          <p:spPr>
            <a:xfrm>
              <a:off x="6287221" y="5668343"/>
              <a:ext cx="1276093" cy="442615"/>
            </a:xfrm>
            <a:prstGeom prst="roundRect">
              <a:avLst/>
            </a:prstGeom>
            <a:ln w="952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/>
                <a:t>osuus, %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814AA8B-410F-947F-3C8E-8F42F4198998}"/>
                </a:ext>
              </a:extLst>
            </p:cNvPr>
            <p:cNvSpPr/>
            <p:nvPr/>
          </p:nvSpPr>
          <p:spPr>
            <a:xfrm>
              <a:off x="9262967" y="5666930"/>
              <a:ext cx="1442137" cy="442615"/>
            </a:xfrm>
            <a:prstGeom prst="roundRect">
              <a:avLst/>
            </a:prstGeom>
            <a:ln w="952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/>
                <a:t>määrä (hlö)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08E63B3-0727-BC01-DACA-46FEE8E4EA5E}"/>
                </a:ext>
              </a:extLst>
            </p:cNvPr>
            <p:cNvSpPr/>
            <p:nvPr/>
          </p:nvSpPr>
          <p:spPr>
            <a:xfrm>
              <a:off x="7653405" y="5664011"/>
              <a:ext cx="1519471" cy="442615"/>
            </a:xfrm>
            <a:prstGeom prst="roundRect">
              <a:avLst/>
            </a:prstGeom>
            <a:ln w="9525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b="1" dirty="0"/>
                <a:t>Indeksi (100)</a:t>
              </a:r>
            </a:p>
          </p:txBody>
        </p:sp>
      </p:grpSp>
      <p:pic>
        <p:nvPicPr>
          <p:cNvPr id="30" name="Picture 29" descr="A blue and white logo&#10;&#10;Description automatically generated">
            <a:extLst>
              <a:ext uri="{FF2B5EF4-FFF2-40B4-BE49-F238E27FC236}">
                <a16:creationId xmlns:a16="http://schemas.microsoft.com/office/drawing/2014/main" id="{062D8A60-3318-7F6A-7F29-AB58E8F016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76" b="89498" l="3476" r="92157">
                        <a14:foregroundMark x1="45365" y1="27854" x2="45365" y2="27854"/>
                        <a14:foregroundMark x1="40642" y1="19178" x2="40642" y2="19178"/>
                        <a14:foregroundMark x1="47059" y1="62557" x2="47059" y2="62557"/>
                        <a14:foregroundMark x1="6595" y1="41553" x2="6595" y2="41553"/>
                        <a14:foregroundMark x1="6595" y1="41553" x2="6595" y2="41553"/>
                        <a14:foregroundMark x1="6684" y1="38813" x2="3476" y2="57991"/>
                        <a14:foregroundMark x1="15152" y1="64840" x2="13904" y2="48402"/>
                        <a14:foregroundMark x1="17825" y1="50685" x2="18004" y2="63014"/>
                        <a14:foregroundMark x1="25668" y1="36986" x2="26649" y2="54795"/>
                        <a14:foregroundMark x1="29501" y1="51598" x2="29768" y2="67123"/>
                        <a14:foregroundMark x1="53209" y1="52055" x2="52763" y2="69406"/>
                        <a14:foregroundMark x1="52941" y1="35616" x2="53476" y2="36530"/>
                        <a14:foregroundMark x1="56506" y1="36986" x2="56952" y2="58447"/>
                        <a14:foregroundMark x1="64349" y1="36986" x2="64349" y2="53425"/>
                        <a14:foregroundMark x1="71747" y1="52968" x2="72282" y2="68493"/>
                        <a14:foregroundMark x1="80125" y1="54338" x2="80125" y2="66210"/>
                        <a14:foregroundMark x1="91800" y1="57078" x2="92157" y2="67123"/>
                        <a14:foregroundMark x1="34135" y1="52968" x2="34135" y2="63014"/>
                        <a14:backgroundMark x1="14082" y1="25571" x2="23797" y2="21461"/>
                        <a14:backgroundMark x1="66756" y1="18721" x2="75045" y2="15068"/>
                        <a14:backgroundMark x1="24955" y1="92694" x2="32442" y2="87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198" y="563967"/>
            <a:ext cx="1319813" cy="25761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32B8059-4C28-E781-6D92-32944B733F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5627401"/>
              </p:ext>
            </p:extLst>
          </p:nvPr>
        </p:nvGraphicFramePr>
        <p:xfrm>
          <a:off x="5847968" y="1898260"/>
          <a:ext cx="5522258" cy="482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1117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8F38230-9FC6-7988-CDD9-DC32DC896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066209"/>
              </p:ext>
            </p:extLst>
          </p:nvPr>
        </p:nvGraphicFramePr>
        <p:xfrm>
          <a:off x="1457512" y="692772"/>
          <a:ext cx="9276976" cy="586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CA162F-FB3A-CDC9-FA11-46F9453EC0A2}"/>
              </a:ext>
            </a:extLst>
          </p:cNvPr>
          <p:cNvSpPr/>
          <p:nvPr/>
        </p:nvSpPr>
        <p:spPr>
          <a:xfrm>
            <a:off x="3361765" y="215153"/>
            <a:ext cx="5768788" cy="8606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b="1" dirty="0"/>
              <a:t>Tietojoukkoja</a:t>
            </a:r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95B0F02A-591A-A96B-E65B-2EEF62D714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676" b="89498" l="3476" r="92157">
                        <a14:foregroundMark x1="45365" y1="27854" x2="45365" y2="27854"/>
                        <a14:foregroundMark x1="40642" y1="19178" x2="40642" y2="19178"/>
                        <a14:foregroundMark x1="47059" y1="62557" x2="47059" y2="62557"/>
                        <a14:foregroundMark x1="6595" y1="41553" x2="6595" y2="41553"/>
                        <a14:foregroundMark x1="6595" y1="41553" x2="6595" y2="41553"/>
                        <a14:foregroundMark x1="6684" y1="38813" x2="3476" y2="57991"/>
                        <a14:foregroundMark x1="15152" y1="64840" x2="13904" y2="48402"/>
                        <a14:foregroundMark x1="17825" y1="50685" x2="18004" y2="63014"/>
                        <a14:foregroundMark x1="25668" y1="36986" x2="26649" y2="54795"/>
                        <a14:foregroundMark x1="29501" y1="51598" x2="29768" y2="67123"/>
                        <a14:foregroundMark x1="53209" y1="52055" x2="52763" y2="69406"/>
                        <a14:foregroundMark x1="52941" y1="35616" x2="53476" y2="36530"/>
                        <a14:foregroundMark x1="56506" y1="36986" x2="56952" y2="58447"/>
                        <a14:foregroundMark x1="64349" y1="36986" x2="64349" y2="53425"/>
                        <a14:foregroundMark x1="71747" y1="52968" x2="72282" y2="68493"/>
                        <a14:foregroundMark x1="80125" y1="54338" x2="80125" y2="66210"/>
                        <a14:foregroundMark x1="91800" y1="57078" x2="92157" y2="67123"/>
                        <a14:foregroundMark x1="34135" y1="52968" x2="34135" y2="63014"/>
                        <a14:backgroundMark x1="14082" y1="25571" x2="23797" y2="21461"/>
                        <a14:backgroundMark x1="66756" y1="18721" x2="75045" y2="15068"/>
                        <a14:backgroundMark x1="24955" y1="92694" x2="32442" y2="87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198" y="563967"/>
            <a:ext cx="1319813" cy="2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CF2852-EA51-74DE-1D45-36B84744E441}"/>
              </a:ext>
            </a:extLst>
          </p:cNvPr>
          <p:cNvSpPr/>
          <p:nvPr/>
        </p:nvSpPr>
        <p:spPr>
          <a:xfrm>
            <a:off x="2088776" y="590052"/>
            <a:ext cx="8014447" cy="5729257"/>
          </a:xfrm>
          <a:prstGeom prst="roundRect">
            <a:avLst/>
          </a:prstGeom>
          <a:solidFill>
            <a:srgbClr val="0F5064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endParaRPr lang="fi-FI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F887E1-042E-D934-D29E-A5F2499E30F4}"/>
              </a:ext>
            </a:extLst>
          </p:cNvPr>
          <p:cNvSpPr txBox="1"/>
          <p:nvPr/>
        </p:nvSpPr>
        <p:spPr>
          <a:xfrm>
            <a:off x="3046879" y="1192522"/>
            <a:ext cx="60982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>
                <a:solidFill>
                  <a:schemeClr val="bg1"/>
                </a:solidFill>
              </a:rPr>
              <a:t>Kouluikkunan vertailutietokannan saa heti käyttöön. Käytöstä peritään lisenssimallinen maksu vuosittain.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>
                <a:solidFill>
                  <a:schemeClr val="bg1"/>
                </a:solidFill>
              </a:rPr>
              <a:t>Hinnoitteluperuste kunnan koon mukaan vuonna 2024 (arvonlisäverottomina) 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i-FI" b="1" dirty="0">
                <a:solidFill>
                  <a:schemeClr val="bg1"/>
                </a:solidFill>
              </a:rPr>
              <a:t>Alle 20 000 asukkaan kunnat 800 €/vuosi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i-FI" b="1" dirty="0">
                <a:solidFill>
                  <a:schemeClr val="bg1"/>
                </a:solidFill>
              </a:rPr>
              <a:t>20 000 – 100 000  asukkaan kunnat 1500 €/vuosi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i-FI" b="1" dirty="0">
                <a:solidFill>
                  <a:schemeClr val="bg1"/>
                </a:solidFill>
              </a:rPr>
              <a:t>Yli 100 000 asukkaan kunnat 1800 €/vuosi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i-FI" b="1" dirty="0">
                <a:solidFill>
                  <a:schemeClr val="bg1"/>
                </a:solidFill>
              </a:rPr>
              <a:t>Lähtökohtaisesti lisenssiin sisältyy koko vertailutietopalvelu, mutta mikäli kunnassa ei ole lukiota on hinta sopimuksen mukaan 800 €/vuosi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b="1" dirty="0">
                <a:solidFill>
                  <a:schemeClr val="bg1"/>
                </a:solidFill>
              </a:rPr>
              <a:t>Pyydä halutessasi lisätietoja, esittely tai testijakso vertailutietopalvelun käytöstä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i-FI" b="1" dirty="0">
                <a:solidFill>
                  <a:schemeClr val="bg1"/>
                </a:solidFill>
              </a:rPr>
              <a:t>Ota yhteyttä: Mikko Svartsjö, asiantuntija (mikko.svartsjo@fcg.fi)</a:t>
            </a: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30DD5A9A-F0E2-0678-415D-9FE747182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6" b="89498" l="3476" r="92157">
                        <a14:foregroundMark x1="45365" y1="27854" x2="45365" y2="27854"/>
                        <a14:foregroundMark x1="40642" y1="19178" x2="40642" y2="19178"/>
                        <a14:foregroundMark x1="47059" y1="62557" x2="47059" y2="62557"/>
                        <a14:foregroundMark x1="6595" y1="41553" x2="6595" y2="41553"/>
                        <a14:foregroundMark x1="6595" y1="41553" x2="6595" y2="41553"/>
                        <a14:foregroundMark x1="6684" y1="38813" x2="3476" y2="57991"/>
                        <a14:foregroundMark x1="15152" y1="64840" x2="13904" y2="48402"/>
                        <a14:foregroundMark x1="17825" y1="50685" x2="18004" y2="63014"/>
                        <a14:foregroundMark x1="25668" y1="36986" x2="26649" y2="54795"/>
                        <a14:foregroundMark x1="29501" y1="51598" x2="29768" y2="67123"/>
                        <a14:foregroundMark x1="53209" y1="52055" x2="52763" y2="69406"/>
                        <a14:foregroundMark x1="52941" y1="35616" x2="53476" y2="36530"/>
                        <a14:foregroundMark x1="56506" y1="36986" x2="56952" y2="58447"/>
                        <a14:foregroundMark x1="64349" y1="36986" x2="64349" y2="53425"/>
                        <a14:foregroundMark x1="71747" y1="52968" x2="72282" y2="68493"/>
                        <a14:foregroundMark x1="80125" y1="54338" x2="80125" y2="66210"/>
                        <a14:foregroundMark x1="91800" y1="57078" x2="92157" y2="67123"/>
                        <a14:foregroundMark x1="34135" y1="52968" x2="34135" y2="63014"/>
                        <a14:backgroundMark x1="14082" y1="25571" x2="23797" y2="21461"/>
                        <a14:backgroundMark x1="66756" y1="18721" x2="75045" y2="15068"/>
                        <a14:backgroundMark x1="24955" y1="92694" x2="32442" y2="87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198" y="563967"/>
            <a:ext cx="1319813" cy="25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80331"/>
      </p:ext>
    </p:extLst>
  </p:cSld>
  <p:clrMapOvr>
    <a:masterClrMapping/>
  </p:clrMapOvr>
</p:sld>
</file>

<file path=ppt/theme/theme1.xml><?xml version="1.0" encoding="utf-8"?>
<a:theme xmlns:a="http://schemas.openxmlformats.org/drawingml/2006/main" name="FCG Theme">
  <a:themeElements>
    <a:clrScheme name="FCG">
      <a:dk1>
        <a:sysClr val="windowText" lastClr="000000"/>
      </a:dk1>
      <a:lt1>
        <a:sysClr val="window" lastClr="FFFFFF"/>
      </a:lt1>
      <a:dk2>
        <a:srgbClr val="0F5064"/>
      </a:dk2>
      <a:lt2>
        <a:srgbClr val="133F6E"/>
      </a:lt2>
      <a:accent1>
        <a:srgbClr val="0F5064"/>
      </a:accent1>
      <a:accent2>
        <a:srgbClr val="4F8791"/>
      </a:accent2>
      <a:accent3>
        <a:srgbClr val="8CBEBE"/>
      </a:accent3>
      <a:accent4>
        <a:srgbClr val="EFCCB8"/>
      </a:accent4>
      <a:accent5>
        <a:srgbClr val="ED9469"/>
      </a:accent5>
      <a:accent6>
        <a:srgbClr val="EB5C1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CG_Master PPT-pohja.potx" id="{34C981B6-6085-4A9C-9427-FDF9669CE06C}" vid="{18AB6A05-F7ED-4E58-8BFC-56CE280081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5B1EA0C3CC48B4A9101C4EC7FDDEDD6" ma:contentTypeVersion="15" ma:contentTypeDescription="Luo uusi asiakirja." ma:contentTypeScope="" ma:versionID="b3369700447dd1158ed4a3a4c4dabbf0">
  <xsd:schema xmlns:xsd="http://www.w3.org/2001/XMLSchema" xmlns:xs="http://www.w3.org/2001/XMLSchema" xmlns:p="http://schemas.microsoft.com/office/2006/metadata/properties" xmlns:ns3="1221b150-c944-4220-9e7d-4a1066957c26" xmlns:ns4="9654f3dc-8766-4609-830f-b396d3b224d2" targetNamespace="http://schemas.microsoft.com/office/2006/metadata/properties" ma:root="true" ma:fieldsID="fd233f1975737e33922567e7278dcbc8" ns3:_="" ns4:_="">
    <xsd:import namespace="1221b150-c944-4220-9e7d-4a1066957c26"/>
    <xsd:import namespace="9654f3dc-8766-4609-830f-b396d3b224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LengthInSecond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1b150-c944-4220-9e7d-4a1066957c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4f3dc-8766-4609-830f-b396d3b224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221b150-c944-4220-9e7d-4a1066957c2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34D858-F9A5-48F0-BFD7-45780D0DD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21b150-c944-4220-9e7d-4a1066957c26"/>
    <ds:schemaRef ds:uri="9654f3dc-8766-4609-830f-b396d3b22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B27B60-687D-4C14-B762-DEA67005B19A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1221b150-c944-4220-9e7d-4a1066957c26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654f3dc-8766-4609-830f-b396d3b224d2"/>
  </ds:schemaRefs>
</ds:datastoreItem>
</file>

<file path=customXml/itemProps3.xml><?xml version="1.0" encoding="utf-8"?>
<ds:datastoreItem xmlns:ds="http://schemas.openxmlformats.org/officeDocument/2006/customXml" ds:itemID="{E6E49641-A223-4CDE-9578-16DC714E9A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16467</TotalTime>
  <Words>271</Words>
  <Application>Microsoft Office PowerPoint</Application>
  <PresentationFormat>Widescreen</PresentationFormat>
  <Paragraphs>78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Lucida Sans Typewriter</vt:lpstr>
      <vt:lpstr>Wingdings</vt:lpstr>
      <vt:lpstr>FCG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KL 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Presentaation pääotsikko</dc:title>
  <dc:creator>Svartsjö Mikko</dc:creator>
  <cp:lastModifiedBy>Svartsjö Mikko</cp:lastModifiedBy>
  <cp:revision>4</cp:revision>
  <dcterms:created xsi:type="dcterms:W3CDTF">2023-08-08T11:42:57Z</dcterms:created>
  <dcterms:modified xsi:type="dcterms:W3CDTF">2024-05-07T08:17:12Z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0x01010065B1EA0C3CC48B4A9101C4EC7FDDEDD6</vt:lpwstr>
  </property>
  <property fmtid="{D5CDD505-2E9C-101B-9397-08002B2CF9AE}" pid="3" name="Order">
    <vt:r8>6200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